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sldIdLst>
    <p:sldId id="257" r:id="rId2"/>
    <p:sldId id="259" r:id="rId3"/>
    <p:sldId id="289" r:id="rId4"/>
    <p:sldId id="311" r:id="rId5"/>
    <p:sldId id="309" r:id="rId6"/>
    <p:sldId id="307" r:id="rId7"/>
    <p:sldId id="261" r:id="rId8"/>
    <p:sldId id="263" r:id="rId9"/>
    <p:sldId id="295" r:id="rId10"/>
    <p:sldId id="297" r:id="rId11"/>
    <p:sldId id="298" r:id="rId12"/>
    <p:sldId id="264" r:id="rId13"/>
    <p:sldId id="306" r:id="rId14"/>
    <p:sldId id="267" r:id="rId15"/>
    <p:sldId id="269" r:id="rId16"/>
    <p:sldId id="273" r:id="rId17"/>
    <p:sldId id="275" r:id="rId18"/>
    <p:sldId id="277" r:id="rId19"/>
    <p:sldId id="291" r:id="rId20"/>
    <p:sldId id="279" r:id="rId21"/>
    <p:sldId id="293" r:id="rId22"/>
    <p:sldId id="281" r:id="rId23"/>
    <p:sldId id="303" r:id="rId24"/>
    <p:sldId id="283" r:id="rId25"/>
    <p:sldId id="300" r:id="rId26"/>
    <p:sldId id="301" r:id="rId27"/>
    <p:sldId id="305" r:id="rId28"/>
    <p:sldId id="304" r:id="rId29"/>
    <p:sldId id="290" r:id="rId30"/>
    <p:sldId id="302" r:id="rId3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7" d="100"/>
          <a:sy n="57" d="100"/>
        </p:scale>
        <p:origin x="-1746" y="-32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ru-RU" smtClean="0"/>
              <a:t>Образец заголовка</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AA34074B-5932-4570-B971-2972CF408037}" type="datetimeFigureOut">
              <a:rPr lang="ru-RU" smtClean="0"/>
              <a:pPr/>
              <a:t>15.12.2011</a:t>
            </a:fld>
            <a:endParaRPr lang="ru-RU"/>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ru-RU"/>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6152232E-5341-4EAD-9DF9-32A25D46D05F}" type="slidenum">
              <a:rPr lang="ru-RU" smtClean="0"/>
              <a:pPr/>
              <a:t>‹#›</a:t>
            </a:fld>
            <a:endParaRPr lang="ru-RU"/>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AA34074B-5932-4570-B971-2972CF408037}" type="datetimeFigureOut">
              <a:rPr lang="ru-RU" smtClean="0"/>
              <a:pPr/>
              <a:t>15.12.2011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152232E-5341-4EAD-9DF9-32A25D46D05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ru-RU" smtClean="0"/>
              <a:t>Образец заголовка</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AA34074B-5932-4570-B971-2972CF408037}" type="datetimeFigureOut">
              <a:rPr lang="ru-RU" smtClean="0"/>
              <a:pPr/>
              <a:t>15.12.2011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152232E-5341-4EAD-9DF9-32A25D46D05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AA34074B-5932-4570-B971-2972CF408037}" type="datetimeFigureOut">
              <a:rPr lang="ru-RU" smtClean="0"/>
              <a:pPr/>
              <a:t>15.12.2011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152232E-5341-4EAD-9DF9-32A25D46D05F}"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AA34074B-5932-4570-B971-2972CF408037}" type="datetimeFigureOut">
              <a:rPr lang="ru-RU" smtClean="0"/>
              <a:pPr/>
              <a:t>15.12.2011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152232E-5341-4EAD-9DF9-32A25D46D05F}"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AA34074B-5932-4570-B971-2972CF408037}" type="datetimeFigureOut">
              <a:rPr lang="ru-RU" smtClean="0"/>
              <a:pPr/>
              <a:t>15.12.2011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152232E-5341-4EAD-9DF9-32A25D46D05F}" type="slidenum">
              <a:rPr lang="ru-RU" smtClean="0"/>
              <a:pPr/>
              <a:t>‹#›</a:t>
            </a:fld>
            <a:endParaRPr lang="ru-RU"/>
          </a:p>
        </p:txBody>
      </p:sp>
      <p:sp>
        <p:nvSpPr>
          <p:cNvPr id="9" name="Content Placeholder 8"/>
          <p:cNvSpPr>
            <a:spLocks noGrp="1"/>
          </p:cNvSpPr>
          <p:nvPr>
            <p:ph sz="quarter" idx="13"/>
          </p:nvPr>
        </p:nvSpPr>
        <p:spPr>
          <a:xfrm>
            <a:off x="1042416" y="2313432"/>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AA34074B-5932-4570-B971-2972CF408037}" type="datetimeFigureOut">
              <a:rPr lang="ru-RU" smtClean="0"/>
              <a:pPr/>
              <a:t>15.12.2011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152232E-5341-4EAD-9DF9-32A25D46D05F}"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AA34074B-5932-4570-B971-2972CF408037}" type="datetimeFigureOut">
              <a:rPr lang="ru-RU" smtClean="0"/>
              <a:pPr/>
              <a:t>15.12.2011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6152232E-5341-4EAD-9DF9-32A25D46D05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34074B-5932-4570-B971-2972CF408037}" type="datetimeFigureOut">
              <a:rPr lang="ru-RU" smtClean="0"/>
              <a:pPr/>
              <a:t>15.12.2011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6152232E-5341-4EAD-9DF9-32A25D46D05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A34074B-5932-4570-B971-2972CF408037}" type="datetimeFigureOut">
              <a:rPr lang="ru-RU" smtClean="0"/>
              <a:pPr/>
              <a:t>15.12.2011</a:t>
            </a:fld>
            <a:endParaRPr lang="ru-RU"/>
          </a:p>
        </p:txBody>
      </p:sp>
      <p:sp>
        <p:nvSpPr>
          <p:cNvPr id="7" name="Slide Number Placeholder 6"/>
          <p:cNvSpPr>
            <a:spLocks noGrp="1"/>
          </p:cNvSpPr>
          <p:nvPr>
            <p:ph type="sldNum" sz="quarter" idx="12"/>
          </p:nvPr>
        </p:nvSpPr>
        <p:spPr/>
        <p:txBody>
          <a:bodyPr/>
          <a:lstStyle/>
          <a:p>
            <a:fld id="{6152232E-5341-4EAD-9DF9-32A25D46D05F}" type="slidenum">
              <a:rPr lang="ru-RU" smtClean="0"/>
              <a:pPr/>
              <a:t>‹#›</a:t>
            </a:fld>
            <a:endParaRPr lang="ru-RU"/>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ru-RU" smtClean="0"/>
              <a:t>Образец заголовка</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ru-RU" smtClean="0"/>
              <a:t>Образец заголовка</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AA34074B-5932-4570-B971-2972CF408037}" type="datetimeFigureOut">
              <a:rPr lang="ru-RU" smtClean="0"/>
              <a:pPr/>
              <a:t>15.12.2011</a:t>
            </a:fld>
            <a:endParaRPr lang="ru-RU"/>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7" name="Slide Number Placeholder 6"/>
          <p:cNvSpPr>
            <a:spLocks noGrp="1"/>
          </p:cNvSpPr>
          <p:nvPr>
            <p:ph type="sldNum" sz="quarter" idx="12"/>
          </p:nvPr>
        </p:nvSpPr>
        <p:spPr/>
        <p:txBody>
          <a:bodyPr/>
          <a:lstStyle/>
          <a:p>
            <a:fld id="{6152232E-5341-4EAD-9DF9-32A25D46D05F}"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AA34074B-5932-4570-B971-2972CF408037}" type="datetimeFigureOut">
              <a:rPr lang="ru-RU" smtClean="0"/>
              <a:pPr/>
              <a:t>15.12.2011</a:t>
            </a:fld>
            <a:endParaRPr lang="ru-RU"/>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ru-RU"/>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6152232E-5341-4EAD-9DF9-32A25D46D05F}"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audio" Target="file:///C:\Documents%20and%20Settings\Borisova\&#1056;&#1072;&#1073;&#1086;&#1095;&#1080;&#1081;%20&#1089;&#1090;&#1086;&#1083;\&#1088;&#1072;&#1073;&#1086;&#1095;&#1080;&#1081;%20&#1089;&#1090;&#1086;&#1083;\&#1084;&#1091;&#1079;&#1099;&#1082;&#1072;%20&#1076;&#1083;&#1103;%20&#1087;&#1088;&#1077;&#1079;&#1077;&#1085;&#1090;\&#1092;&#1086;&#1085;&#1086;&#1074;&#1072;&#1103;%20&#1084;&#1091;&#1079;&#1099;&#1082;&#1072;\Mauriat_-_Alouette.mp3"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gif"/><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_____Microsoft_Office_Excel_97-20031.xls"/><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1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image" Target="../media/image40.jpeg"/><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slideLayout" Target="../slideLayouts/slideLayout7.xml"/><Relationship Id="rId1" Type="http://schemas.openxmlformats.org/officeDocument/2006/relationships/audio" Target="file:///C:\Documents%20and%20Settings\Borisova\&#1056;&#1072;&#1073;&#1086;&#1095;&#1080;&#1081;%20&#1089;&#1090;&#1086;&#1083;\3%20&#1040;\Pathetique-James_Last.mp3" TargetMode="Externa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hyperlink" Target="http://img-fotki.yandex.ru/get/27/flashtuchka.63/0_12575_b1aac272_XL" TargetMode="External"/><Relationship Id="rId4" Type="http://schemas.openxmlformats.org/officeDocument/2006/relationships/image" Target="../media/image52.jpeg"/></Relationships>
</file>

<file path=ppt/slides/_rels/slide2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2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http://img-fotki.yandex.ru/get/5603/grozny64.48/0_57f48_7f330e23_XL" TargetMode="Externa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oleObject" Target="../embeddings/__________Microsoft_Office_Excel2.xls"/><Relationship Id="rId4" Type="http://schemas.openxmlformats.org/officeDocument/2006/relationships/image" Target="../media/image60.pn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image.subscribe.ru/list/digest/business/autumn_leaves.jpg"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1224870084_sk0050"/>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035050"/>
            <a:ext cx="9144000" cy="8189913"/>
          </a:xfrm>
          <a:prstGeom prst="rect">
            <a:avLst/>
          </a:prstGeom>
          <a:gradFill rotWithShape="1">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ln w="9525">
            <a:solidFill>
              <a:schemeClr val="tx1"/>
            </a:solidFill>
            <a:miter lim="800000"/>
            <a:headEnd/>
            <a:tailEnd/>
          </a:ln>
        </p:spPr>
      </p:pic>
      <p:sp>
        <p:nvSpPr>
          <p:cNvPr id="4101" name="WordArt 5"/>
          <p:cNvSpPr>
            <a:spLocks noChangeArrowheads="1" noChangeShapeType="1" noTextEdit="1"/>
          </p:cNvSpPr>
          <p:nvPr/>
        </p:nvSpPr>
        <p:spPr bwMode="auto">
          <a:xfrm>
            <a:off x="1979613" y="404813"/>
            <a:ext cx="5113337" cy="2665412"/>
          </a:xfrm>
          <a:prstGeom prst="rect">
            <a:avLst/>
          </a:prstGeom>
        </p:spPr>
        <p:txBody>
          <a:bodyPr wrap="none" fromWordArt="1">
            <a:prstTxWarp prst="textPlain">
              <a:avLst>
                <a:gd name="adj" fmla="val 50000"/>
              </a:avLst>
            </a:prstTxWarp>
          </a:bodyPr>
          <a:lstStyle/>
          <a:p>
            <a:pPr algn="ctr"/>
            <a:r>
              <a:rPr lang="ru-RU" sz="3600" kern="10" dirty="0" smtClean="0">
                <a:ln w="9525">
                  <a:solidFill>
                    <a:schemeClr val="tx1"/>
                  </a:solidFill>
                  <a:round/>
                  <a:headEnd/>
                  <a:tailEnd/>
                </a:ln>
                <a:gradFill rotWithShape="0">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effectLst>
                  <a:outerShdw dist="35921" dir="2700000" algn="ctr" rotWithShape="0">
                    <a:srgbClr val="C0C0C0">
                      <a:alpha val="80000"/>
                    </a:srgbClr>
                  </a:outerShdw>
                </a:effectLst>
                <a:latin typeface="Impact"/>
              </a:rPr>
              <a:t>5 «б" </a:t>
            </a:r>
            <a:r>
              <a:rPr lang="ru-RU" sz="3600" kern="10" dirty="0" err="1" smtClean="0">
                <a:ln w="9525">
                  <a:solidFill>
                    <a:schemeClr val="tx1"/>
                  </a:solidFill>
                  <a:round/>
                  <a:headEnd/>
                  <a:tailEnd/>
                </a:ln>
                <a:gradFill rotWithShape="0">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effectLst>
                  <a:outerShdw dist="35921" dir="2700000" algn="ctr" rotWithShape="0">
                    <a:srgbClr val="C0C0C0">
                      <a:alpha val="80000"/>
                    </a:srgbClr>
                  </a:outerShdw>
                </a:effectLst>
                <a:latin typeface="Impact"/>
              </a:rPr>
              <a:t>сыйныфы</a:t>
            </a:r>
            <a:r>
              <a:rPr lang="ru-RU" sz="3600" kern="10" dirty="0" smtClean="0">
                <a:ln w="9525">
                  <a:solidFill>
                    <a:schemeClr val="tx1"/>
                  </a:solidFill>
                  <a:round/>
                  <a:headEnd/>
                  <a:tailEnd/>
                </a:ln>
                <a:gradFill rotWithShape="0">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effectLst>
                  <a:outerShdw dist="35921" dir="2700000" algn="ctr" rotWithShape="0">
                    <a:srgbClr val="C0C0C0">
                      <a:alpha val="80000"/>
                    </a:srgbClr>
                  </a:outerShdw>
                </a:effectLst>
                <a:latin typeface="Impact"/>
              </a:rPr>
              <a:t> </a:t>
            </a:r>
            <a:endParaRPr lang="ru-RU" sz="3600" kern="10" dirty="0">
              <a:ln w="9525">
                <a:solidFill>
                  <a:schemeClr val="tx1"/>
                </a:solidFill>
                <a:round/>
                <a:headEnd/>
                <a:tailEnd/>
              </a:ln>
              <a:gradFill rotWithShape="0">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effectLst>
                <a:outerShdw dist="35921" dir="2700000" algn="ctr" rotWithShape="0">
                  <a:srgbClr val="C0C0C0">
                    <a:alpha val="80000"/>
                  </a:srgbClr>
                </a:outerShdw>
              </a:effectLst>
              <a:latin typeface="Impact"/>
            </a:endParaRPr>
          </a:p>
          <a:p>
            <a:pPr algn="ctr"/>
            <a:r>
              <a:rPr lang="ru-RU" sz="3600" kern="10" dirty="0" smtClean="0">
                <a:ln w="9525">
                  <a:solidFill>
                    <a:schemeClr val="tx1"/>
                  </a:solidFill>
                  <a:round/>
                  <a:headEnd/>
                  <a:tailEnd/>
                </a:ln>
                <a:gradFill rotWithShape="0">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effectLst>
                  <a:outerShdw dist="35921" dir="2700000" algn="ctr" rotWithShape="0">
                    <a:srgbClr val="C0C0C0">
                      <a:alpha val="80000"/>
                    </a:srgbClr>
                  </a:outerShdw>
                </a:effectLst>
                <a:latin typeface="Impact"/>
              </a:rPr>
              <a:t>20 </a:t>
            </a:r>
            <a:r>
              <a:rPr lang="ru-RU" sz="3600" kern="10" dirty="0" err="1" smtClean="0">
                <a:ln w="9525">
                  <a:solidFill>
                    <a:schemeClr val="tx1"/>
                  </a:solidFill>
                  <a:round/>
                  <a:headEnd/>
                  <a:tailEnd/>
                </a:ln>
                <a:gradFill rotWithShape="0">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effectLst>
                  <a:outerShdw dist="35921" dir="2700000" algn="ctr" rotWithShape="0">
                    <a:srgbClr val="C0C0C0">
                      <a:alpha val="80000"/>
                    </a:srgbClr>
                  </a:outerShdw>
                </a:effectLst>
                <a:latin typeface="Impact"/>
              </a:rPr>
              <a:t>нче</a:t>
            </a:r>
            <a:r>
              <a:rPr lang="ru-RU" sz="3600" kern="10" dirty="0" smtClean="0">
                <a:ln w="9525">
                  <a:solidFill>
                    <a:schemeClr val="tx1"/>
                  </a:solidFill>
                  <a:round/>
                  <a:headEnd/>
                  <a:tailEnd/>
                </a:ln>
                <a:gradFill rotWithShape="0">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effectLst>
                  <a:outerShdw dist="35921" dir="2700000" algn="ctr" rotWithShape="0">
                    <a:srgbClr val="C0C0C0">
                      <a:alpha val="80000"/>
                    </a:srgbClr>
                  </a:outerShdw>
                </a:effectLst>
                <a:latin typeface="Impact"/>
              </a:rPr>
              <a:t> гимназия</a:t>
            </a:r>
            <a:endParaRPr lang="ru-RU" sz="3600" kern="10" dirty="0">
              <a:ln w="9525">
                <a:solidFill>
                  <a:schemeClr val="tx1"/>
                </a:solidFill>
                <a:round/>
                <a:headEnd/>
                <a:tailEnd/>
              </a:ln>
              <a:gradFill rotWithShape="0">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effectLst>
                <a:outerShdw dist="35921" dir="2700000" algn="ctr" rotWithShape="0">
                  <a:srgbClr val="C0C0C0">
                    <a:alpha val="80000"/>
                  </a:srgbClr>
                </a:outerShdw>
              </a:effectLst>
              <a:latin typeface="Impact"/>
            </a:endParaRPr>
          </a:p>
          <a:p>
            <a:pPr algn="ctr"/>
            <a:r>
              <a:rPr lang="ru-RU" sz="3600" kern="10" dirty="0" smtClean="0">
                <a:ln w="9525">
                  <a:solidFill>
                    <a:schemeClr val="tx1"/>
                  </a:solidFill>
                  <a:round/>
                  <a:headEnd/>
                  <a:tailEnd/>
                </a:ln>
                <a:gradFill rotWithShape="0">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effectLst>
                  <a:outerShdw dist="35921" dir="2700000" algn="ctr" rotWithShape="0">
                    <a:srgbClr val="C0C0C0">
                      <a:alpha val="80000"/>
                    </a:srgbClr>
                  </a:outerShdw>
                </a:effectLst>
                <a:latin typeface="Impact"/>
              </a:rPr>
              <a:t>2011/2012 </a:t>
            </a:r>
            <a:r>
              <a:rPr lang="ru-RU" sz="3600" kern="10" dirty="0" err="1" smtClean="0">
                <a:ln w="9525">
                  <a:solidFill>
                    <a:schemeClr val="tx1"/>
                  </a:solidFill>
                  <a:round/>
                  <a:headEnd/>
                  <a:tailEnd/>
                </a:ln>
                <a:gradFill rotWithShape="0">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effectLst>
                  <a:outerShdw dist="35921" dir="2700000" algn="ctr" rotWithShape="0">
                    <a:srgbClr val="C0C0C0">
                      <a:alpha val="80000"/>
                    </a:srgbClr>
                  </a:outerShdw>
                </a:effectLst>
                <a:latin typeface="Impact"/>
              </a:rPr>
              <a:t>уку</a:t>
            </a:r>
            <a:r>
              <a:rPr lang="ru-RU" sz="3600" kern="10" dirty="0" smtClean="0">
                <a:ln w="9525">
                  <a:solidFill>
                    <a:schemeClr val="tx1"/>
                  </a:solidFill>
                  <a:round/>
                  <a:headEnd/>
                  <a:tailEnd/>
                </a:ln>
                <a:gradFill rotWithShape="0">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effectLst>
                  <a:outerShdw dist="35921" dir="2700000" algn="ctr" rotWithShape="0">
                    <a:srgbClr val="C0C0C0">
                      <a:alpha val="80000"/>
                    </a:srgbClr>
                  </a:outerShdw>
                </a:effectLst>
                <a:latin typeface="Impact"/>
              </a:rPr>
              <a:t> </a:t>
            </a:r>
            <a:r>
              <a:rPr lang="ru-RU" sz="3600" kern="10" dirty="0" err="1" smtClean="0">
                <a:ln w="9525">
                  <a:solidFill>
                    <a:schemeClr val="tx1"/>
                  </a:solidFill>
                  <a:round/>
                  <a:headEnd/>
                  <a:tailEnd/>
                </a:ln>
                <a:gradFill rotWithShape="0">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effectLst>
                  <a:outerShdw dist="35921" dir="2700000" algn="ctr" rotWithShape="0">
                    <a:srgbClr val="C0C0C0">
                      <a:alpha val="80000"/>
                    </a:srgbClr>
                  </a:outerShdw>
                </a:effectLst>
                <a:latin typeface="Impact"/>
              </a:rPr>
              <a:t>елы</a:t>
            </a:r>
            <a:endParaRPr lang="ru-RU" sz="3600" kern="10" dirty="0">
              <a:ln w="9525">
                <a:solidFill>
                  <a:schemeClr val="tx1"/>
                </a:solidFill>
                <a:round/>
                <a:headEnd/>
                <a:tailEnd/>
              </a:ln>
              <a:gradFill rotWithShape="0">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effectLst>
                <a:outerShdw dist="35921" dir="2700000" algn="ctr" rotWithShape="0">
                  <a:srgbClr val="C0C0C0">
                    <a:alpha val="80000"/>
                  </a:srgbClr>
                </a:outerShdw>
              </a:effectLst>
              <a:latin typeface="Impact"/>
            </a:endParaRPr>
          </a:p>
        </p:txBody>
      </p:sp>
      <p:pic>
        <p:nvPicPr>
          <p:cNvPr id="4104" name="Mauriat_-_Alouette.mp3">
            <a:hlinkClick r:id="" action="ppaction://media"/>
          </p:cNvPr>
          <p:cNvPicPr>
            <a:picLocks noRot="1" noChangeAspect="1" noChangeArrowheads="1"/>
          </p:cNvPicPr>
          <p:nvPr>
            <a:audioFile r:link="rId1"/>
          </p:nvPr>
        </p:nvPicPr>
        <p:blipFill>
          <a:blip r:embed="rId4" cstate="print">
            <a:extLst>
              <a:ext uri="{28A0092B-C50C-407E-A947-70E740481C1C}">
                <a14:useLocalDpi xmlns:a14="http://schemas.microsoft.com/office/drawing/2010/main" xmlns="" val="0"/>
              </a:ext>
            </a:extLst>
          </a:blip>
          <a:srcRect/>
          <a:stretch>
            <a:fillRect/>
          </a:stretch>
        </p:blipFill>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6444197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10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21">
                <p:cTn id="7" fill="hold" display="0">
                  <p:stCondLst>
                    <p:cond delay="indefinite"/>
                  </p:stCondLst>
                  <p:endCondLst>
                    <p:cond evt="onPrev" delay="0">
                      <p:tgtEl>
                        <p:sldTgt/>
                      </p:tgtEl>
                    </p:cond>
                    <p:cond evt="onStopAudio" delay="0">
                      <p:tgtEl>
                        <p:sldTgt/>
                      </p:tgtEl>
                    </p:cond>
                  </p:endCondLst>
                </p:cTn>
                <p:tgtEl>
                  <p:spTgt spid="410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C:\Users\Эльмира\Desktop\5 б фото\SAM_072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021406" y="0"/>
            <a:ext cx="4743450" cy="3162300"/>
          </a:xfrm>
          <a:prstGeom prst="rect">
            <a:avLst/>
          </a:prstGeom>
          <a:noFill/>
          <a:extLst>
            <a:ext uri="{909E8E84-426E-40DD-AFC4-6F175D3DCCD1}">
              <a14:hiddenFill xmlns:a14="http://schemas.microsoft.com/office/drawing/2010/main" xmlns="">
                <a:solidFill>
                  <a:srgbClr val="FFFFFF"/>
                </a:solidFill>
              </a14:hiddenFill>
            </a:ext>
          </a:extLst>
        </p:spPr>
      </p:pic>
      <p:pic>
        <p:nvPicPr>
          <p:cNvPr id="5125" name="Picture 5" descr="C:\Users\Эльмира\Desktop\5 б фото\SAM_0749.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1520" y="3162300"/>
            <a:ext cx="4512394" cy="3363838"/>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2" descr="C:\Users\Эльмира\Desktop\5 б фото\SAM_0747.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385712" y="3162300"/>
            <a:ext cx="4758288" cy="343284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7805370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Эльмира\Desktop\5 б фото\SAM_076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95682" y="0"/>
            <a:ext cx="4248318" cy="2832212"/>
          </a:xfrm>
          <a:prstGeom prst="rect">
            <a:avLst/>
          </a:prstGeom>
          <a:noFill/>
          <a:extLst>
            <a:ext uri="{909E8E84-426E-40DD-AFC4-6F175D3DCCD1}">
              <a14:hiddenFill xmlns:a14="http://schemas.microsoft.com/office/drawing/2010/main" xmlns="">
                <a:solidFill>
                  <a:srgbClr val="FFFFFF"/>
                </a:solidFill>
              </a14:hiddenFill>
            </a:ext>
          </a:extLst>
        </p:spPr>
      </p:pic>
      <p:pic>
        <p:nvPicPr>
          <p:cNvPr id="6148" name="Picture 4" descr="C:\Users\Эльмира\Desktop\5 б фото\SAM_079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0528" y="764704"/>
            <a:ext cx="4895682" cy="5013176"/>
          </a:xfrm>
          <a:prstGeom prst="rect">
            <a:avLst/>
          </a:prstGeom>
          <a:noFill/>
          <a:extLst>
            <a:ext uri="{909E8E84-426E-40DD-AFC4-6F175D3DCCD1}">
              <a14:hiddenFill xmlns:a14="http://schemas.microsoft.com/office/drawing/2010/main" xmlns="">
                <a:solidFill>
                  <a:srgbClr val="FFFFFF"/>
                </a:solidFill>
              </a14:hiddenFill>
            </a:ext>
          </a:extLst>
        </p:spPr>
      </p:pic>
      <p:pic>
        <p:nvPicPr>
          <p:cNvPr id="6149" name="Picture 5" descr="C:\Users\Эльмира\Desktop\5 б фото\SAM_076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75826" y="3068960"/>
            <a:ext cx="4288661" cy="33123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8941514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140270" y="0"/>
            <a:ext cx="2101161" cy="21328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1683664" cy="1440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Объект 2"/>
          <p:cNvSpPr>
            <a:spLocks noGrp="1"/>
          </p:cNvSpPr>
          <p:nvPr>
            <p:ph idx="1"/>
          </p:nvPr>
        </p:nvSpPr>
        <p:spPr>
          <a:xfrm>
            <a:off x="467544" y="692696"/>
            <a:ext cx="8219256" cy="5433467"/>
          </a:xfrm>
        </p:spPr>
        <p:txBody>
          <a:bodyPr>
            <a:normAutofit fontScale="47500" lnSpcReduction="20000"/>
          </a:bodyPr>
          <a:lstStyle/>
          <a:p>
            <a:pPr marL="0" indent="0" algn="ctr">
              <a:buNone/>
            </a:pPr>
            <a:r>
              <a:rPr lang="tt-RU" sz="7200" b="1" i="1" dirty="0">
                <a:solidFill>
                  <a:schemeClr val="tx2"/>
                </a:solidFill>
                <a:latin typeface="Times New Roman" pitchFamily="18" charset="0"/>
                <a:cs typeface="Times New Roman" pitchFamily="18" charset="0"/>
              </a:rPr>
              <a:t>Тәрбия эшенең төп юнәлешләре </a:t>
            </a:r>
            <a:endParaRPr lang="tt-RU" sz="7200" dirty="0">
              <a:solidFill>
                <a:schemeClr val="tx2"/>
              </a:solidFill>
              <a:latin typeface="Times New Roman" pitchFamily="18" charset="0"/>
              <a:cs typeface="Times New Roman" pitchFamily="18" charset="0"/>
            </a:endParaRPr>
          </a:p>
          <a:p>
            <a:pPr marL="0" indent="0" algn="ctr">
              <a:buNone/>
            </a:pPr>
            <a:r>
              <a:rPr lang="tt-RU" sz="7200" b="1" i="1" dirty="0">
                <a:solidFill>
                  <a:schemeClr val="tx2"/>
                </a:solidFill>
                <a:latin typeface="Times New Roman" pitchFamily="18" charset="0"/>
                <a:cs typeface="Times New Roman" pitchFamily="18" charset="0"/>
              </a:rPr>
              <a:t>һәм эш </a:t>
            </a:r>
            <a:r>
              <a:rPr lang="tt-RU" sz="7200" b="1" i="1" dirty="0" smtClean="0">
                <a:solidFill>
                  <a:schemeClr val="tx2"/>
                </a:solidFill>
                <a:latin typeface="Times New Roman" pitchFamily="18" charset="0"/>
                <a:cs typeface="Times New Roman" pitchFamily="18" charset="0"/>
              </a:rPr>
              <a:t>төрләре</a:t>
            </a:r>
            <a:r>
              <a:rPr lang="tt-RU" sz="7200" b="1" i="1" dirty="0">
                <a:latin typeface="Times New Roman" pitchFamily="18" charset="0"/>
                <a:cs typeface="Times New Roman" pitchFamily="18" charset="0"/>
              </a:rPr>
              <a:t> </a:t>
            </a:r>
            <a:endParaRPr lang="tt-RU" sz="7200" dirty="0">
              <a:latin typeface="Times New Roman" pitchFamily="18" charset="0"/>
              <a:cs typeface="Times New Roman" pitchFamily="18" charset="0"/>
            </a:endParaRPr>
          </a:p>
          <a:p>
            <a:pPr algn="just"/>
            <a:r>
              <a:rPr lang="tt-RU" sz="7200" b="1" i="1" dirty="0">
                <a:latin typeface="Times New Roman" pitchFamily="18" charset="0"/>
                <a:cs typeface="Times New Roman" pitchFamily="18" charset="0"/>
              </a:rPr>
              <a:t>Иҗтимагый-сәяси эшәчәнлек, сәяси культура булдыру</a:t>
            </a:r>
            <a:r>
              <a:rPr lang="tt-RU" sz="7200" b="1" i="1" dirty="0" smtClean="0">
                <a:latin typeface="Times New Roman" pitchFamily="18" charset="0"/>
                <a:cs typeface="Times New Roman" pitchFamily="18" charset="0"/>
              </a:rPr>
              <a:t>.</a:t>
            </a:r>
            <a:endParaRPr lang="tt-RU" sz="7200" dirty="0">
              <a:latin typeface="Times New Roman" pitchFamily="18" charset="0"/>
              <a:cs typeface="Times New Roman" pitchFamily="18" charset="0"/>
            </a:endParaRPr>
          </a:p>
          <a:p>
            <a:pPr algn="just"/>
            <a:r>
              <a:rPr lang="tt-RU" sz="7200" b="1" i="1" dirty="0">
                <a:latin typeface="Times New Roman" pitchFamily="18" charset="0"/>
                <a:cs typeface="Times New Roman" pitchFamily="18" charset="0"/>
              </a:rPr>
              <a:t>Әйләнә-тирә дөньяны танып белү</a:t>
            </a:r>
            <a:endParaRPr lang="tt-RU" sz="7200" dirty="0">
              <a:latin typeface="Times New Roman" pitchFamily="18" charset="0"/>
              <a:cs typeface="Times New Roman" pitchFamily="18" charset="0"/>
            </a:endParaRPr>
          </a:p>
          <a:p>
            <a:pPr algn="just"/>
            <a:r>
              <a:rPr lang="tt-RU" sz="7200" b="1" i="1" dirty="0" smtClean="0">
                <a:latin typeface="Times New Roman" pitchFamily="18" charset="0"/>
                <a:cs typeface="Times New Roman" pitchFamily="18" charset="0"/>
              </a:rPr>
              <a:t>Хезмәт </a:t>
            </a:r>
            <a:r>
              <a:rPr lang="tt-RU" sz="7200" b="1" i="1" dirty="0">
                <a:latin typeface="Times New Roman" pitchFamily="18" charset="0"/>
                <a:cs typeface="Times New Roman" pitchFamily="18" charset="0"/>
              </a:rPr>
              <a:t>эшчәнлеге</a:t>
            </a:r>
            <a:endParaRPr lang="tt-RU" sz="7200" dirty="0">
              <a:latin typeface="Times New Roman" pitchFamily="18" charset="0"/>
              <a:cs typeface="Times New Roman" pitchFamily="18" charset="0"/>
            </a:endParaRPr>
          </a:p>
          <a:p>
            <a:pPr algn="just"/>
            <a:r>
              <a:rPr lang="tt-RU" sz="7200" b="1" i="1" dirty="0" smtClean="0">
                <a:latin typeface="Times New Roman" pitchFamily="18" charset="0"/>
                <a:cs typeface="Times New Roman" pitchFamily="18" charset="0"/>
              </a:rPr>
              <a:t>Эстетик </a:t>
            </a:r>
            <a:r>
              <a:rPr lang="tt-RU" sz="7200" b="1" i="1" dirty="0">
                <a:latin typeface="Times New Roman" pitchFamily="18" charset="0"/>
                <a:cs typeface="Times New Roman" pitchFamily="18" charset="0"/>
              </a:rPr>
              <a:t>һәм әхлак тәрбиясе</a:t>
            </a:r>
            <a:endParaRPr lang="tt-RU" sz="7200" dirty="0">
              <a:latin typeface="Times New Roman" pitchFamily="18" charset="0"/>
              <a:cs typeface="Times New Roman" pitchFamily="18" charset="0"/>
            </a:endParaRPr>
          </a:p>
          <a:p>
            <a:pPr algn="just"/>
            <a:r>
              <a:rPr lang="tt-RU" sz="7200" b="1" i="1" dirty="0" smtClean="0">
                <a:latin typeface="Times New Roman" pitchFamily="18" charset="0"/>
                <a:cs typeface="Times New Roman" pitchFamily="18" charset="0"/>
              </a:rPr>
              <a:t>Физик </a:t>
            </a:r>
            <a:r>
              <a:rPr lang="tt-RU" sz="7200" b="1" i="1" dirty="0">
                <a:latin typeface="Times New Roman" pitchFamily="18" charset="0"/>
                <a:cs typeface="Times New Roman" pitchFamily="18" charset="0"/>
              </a:rPr>
              <a:t>эшчәнлек</a:t>
            </a:r>
            <a:endParaRPr lang="tt-RU" sz="7200" dirty="0">
              <a:latin typeface="Times New Roman" pitchFamily="18" charset="0"/>
              <a:cs typeface="Times New Roman" pitchFamily="18" charset="0"/>
            </a:endParaRPr>
          </a:p>
          <a:p>
            <a:pPr algn="just"/>
            <a:r>
              <a:rPr lang="tt-RU" sz="7200" b="1" i="1" dirty="0" smtClean="0">
                <a:latin typeface="Times New Roman" pitchFamily="18" charset="0"/>
                <a:cs typeface="Times New Roman" pitchFamily="18" charset="0"/>
              </a:rPr>
              <a:t>Хәрби-патриотик </a:t>
            </a:r>
            <a:r>
              <a:rPr lang="tt-RU" sz="7200" b="1" i="1" dirty="0">
                <a:latin typeface="Times New Roman" pitchFamily="18" charset="0"/>
                <a:cs typeface="Times New Roman" pitchFamily="18" charset="0"/>
              </a:rPr>
              <a:t>тәрбия</a:t>
            </a:r>
            <a:endParaRPr lang="tt-RU" sz="7200" dirty="0">
              <a:latin typeface="Times New Roman" pitchFamily="18" charset="0"/>
              <a:cs typeface="Times New Roman" pitchFamily="18" charset="0"/>
            </a:endParaRPr>
          </a:p>
          <a:p>
            <a:pPr algn="just"/>
            <a:r>
              <a:rPr lang="tt-RU" sz="7200" b="1" i="1" dirty="0" smtClean="0">
                <a:latin typeface="Times New Roman" pitchFamily="18" charset="0"/>
                <a:cs typeface="Times New Roman" pitchFamily="18" charset="0"/>
              </a:rPr>
              <a:t>Гаилә </a:t>
            </a:r>
            <a:r>
              <a:rPr lang="tt-RU" sz="7200" b="1" i="1" dirty="0">
                <a:latin typeface="Times New Roman" pitchFamily="18" charset="0"/>
                <a:cs typeface="Times New Roman" pitchFamily="18" charset="0"/>
              </a:rPr>
              <a:t>белән эш</a:t>
            </a:r>
            <a:endParaRPr lang="tt-RU" sz="7200" dirty="0">
              <a:latin typeface="Times New Roman" pitchFamily="18" charset="0"/>
              <a:cs typeface="Times New Roman" pitchFamily="18" charset="0"/>
            </a:endParaRPr>
          </a:p>
          <a:p>
            <a:endParaRPr lang="ru-RU" dirty="0"/>
          </a:p>
        </p:txBody>
      </p:sp>
      <p:pic>
        <p:nvPicPr>
          <p:cNvPr id="5" name="Picture 1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672371" y="4077072"/>
            <a:ext cx="2471629" cy="2669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90668141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4" descr="C:\Users\Эльмира\Desktop\5 б фото\SAM_0805.JP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3039934" cy="2233780"/>
          </a:xfrm>
          <a:prstGeom prst="rect">
            <a:avLst/>
          </a:prstGeom>
          <a:noFill/>
          <a:extLst>
            <a:ext uri="{909E8E84-426E-40DD-AFC4-6F175D3DCCD1}">
              <a14:hiddenFill xmlns:a14="http://schemas.microsoft.com/office/drawing/2010/main" xmlns="">
                <a:solidFill>
                  <a:srgbClr val="FFFFFF"/>
                </a:solidFill>
              </a14:hiddenFill>
            </a:ext>
          </a:extLst>
        </p:spPr>
      </p:pic>
      <p:pic>
        <p:nvPicPr>
          <p:cNvPr id="7170" name="Picture 2" descr="C:\Users\Эльмира\Desktop\фото ноябрь 11\SAM_1027.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927" y="2279818"/>
            <a:ext cx="4014138" cy="3202187"/>
          </a:xfrm>
          <a:prstGeom prst="rect">
            <a:avLst/>
          </a:prstGeom>
          <a:noFill/>
          <a:extLst>
            <a:ext uri="{909E8E84-426E-40DD-AFC4-6F175D3DCCD1}">
              <a14:hiddenFill xmlns:a14="http://schemas.microsoft.com/office/drawing/2010/main" xmlns="">
                <a:solidFill>
                  <a:srgbClr val="FFFFFF"/>
                </a:solidFill>
              </a14:hiddenFill>
            </a:ext>
          </a:extLst>
        </p:spPr>
      </p:pic>
      <p:pic>
        <p:nvPicPr>
          <p:cNvPr id="7171" name="Picture 3" descr="C:\Users\Эльмира\Desktop\5б\фото музей 5б\SAM_0956.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3057811" y="116632"/>
            <a:ext cx="4711452" cy="4064965"/>
          </a:xfrm>
          <a:prstGeom prst="rect">
            <a:avLst/>
          </a:prstGeom>
          <a:noFill/>
          <a:extLst>
            <a:ext uri="{909E8E84-426E-40DD-AFC4-6F175D3DCCD1}">
              <a14:hiddenFill xmlns:a14="http://schemas.microsoft.com/office/drawing/2010/main" xmlns="">
                <a:solidFill>
                  <a:srgbClr val="FFFFFF"/>
                </a:solidFill>
              </a14:hiddenFill>
            </a:ext>
          </a:extLst>
        </p:spPr>
      </p:pic>
      <p:pic>
        <p:nvPicPr>
          <p:cNvPr id="7173" name="Picture 5" descr="C:\Users\Эльмира\Desktop\5б\фото музей 5б\музей\SAM_0968.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296987" y="2758576"/>
            <a:ext cx="2732949" cy="4099424"/>
          </a:xfrm>
          <a:prstGeom prst="rect">
            <a:avLst/>
          </a:prstGeom>
          <a:noFill/>
          <a:extLst>
            <a:ext uri="{909E8E84-426E-40DD-AFC4-6F175D3DCCD1}">
              <a14:hiddenFill xmlns:a14="http://schemas.microsoft.com/office/drawing/2010/main" xmlns="">
                <a:solidFill>
                  <a:srgbClr val="FFFFFF"/>
                </a:solidFill>
              </a14:hiddenFill>
            </a:ext>
          </a:extLst>
        </p:spPr>
      </p:pic>
      <p:pic>
        <p:nvPicPr>
          <p:cNvPr id="7174" name="Picture 6" descr="C:\Users\Эльмира\Desktop\5б\кино\SAM_0906.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072180" y="4204651"/>
            <a:ext cx="3832062" cy="2554708"/>
          </a:xfrm>
          <a:prstGeom prst="rect">
            <a:avLst/>
          </a:prstGeom>
          <a:noFill/>
          <a:extLst>
            <a:ext uri="{909E8E84-426E-40DD-AFC4-6F175D3DCCD1}">
              <a14:hiddenFill xmlns:a14="http://schemas.microsoft.com/office/drawing/2010/main" xmlns="">
                <a:solidFill>
                  <a:srgbClr val="FFFFFF"/>
                </a:solidFill>
              </a14:hiddenFill>
            </a:ext>
          </a:extLst>
        </p:spPr>
      </p:pic>
      <p:pic>
        <p:nvPicPr>
          <p:cNvPr id="7175" name="Picture 7" descr="C:\Users\Эльмира\Desktop\5б\кино\SAM_0917.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868627" y="0"/>
            <a:ext cx="2306817" cy="34602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2112094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1224870082_sk002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458788"/>
            <a:ext cx="9144000" cy="8712201"/>
          </a:xfrm>
          <a:prstGeom prst="rect">
            <a:avLst/>
          </a:prstGeom>
          <a:noFill/>
          <a:extLst>
            <a:ext uri="{909E8E84-426E-40DD-AFC4-6F175D3DCCD1}">
              <a14:hiddenFill xmlns:a14="http://schemas.microsoft.com/office/drawing/2010/main" xmlns="">
                <a:solidFill>
                  <a:srgbClr val="FFFFFF"/>
                </a:solidFill>
              </a14:hiddenFill>
            </a:ext>
          </a:extLst>
        </p:spPr>
      </p:pic>
      <p:sp>
        <p:nvSpPr>
          <p:cNvPr id="12293" name="WordArt 5"/>
          <p:cNvSpPr>
            <a:spLocks noChangeArrowheads="1" noChangeShapeType="1" noTextEdit="1"/>
          </p:cNvSpPr>
          <p:nvPr/>
        </p:nvSpPr>
        <p:spPr bwMode="auto">
          <a:xfrm>
            <a:off x="899592" y="476673"/>
            <a:ext cx="7776864" cy="2304256"/>
          </a:xfrm>
          <a:prstGeom prst="rect">
            <a:avLst/>
          </a:prstGeom>
        </p:spPr>
        <p:txBody>
          <a:bodyPr wrap="none" fromWordArt="1">
            <a:prstTxWarp prst="textPlain">
              <a:avLst>
                <a:gd name="adj" fmla="val 50000"/>
              </a:avLst>
            </a:prstTxWarp>
          </a:bodyPr>
          <a:lstStyle/>
          <a:p>
            <a:pPr algn="ctr"/>
            <a:r>
              <a:rPr lang="ru-RU" sz="3600" kern="10" dirty="0" err="1"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Безне</a:t>
            </a:r>
            <a:r>
              <a:rPr lang="ru-RU" sz="3200" b="1" kern="10" dirty="0" err="1"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Ң</a:t>
            </a:r>
            <a:r>
              <a:rPr lang="ru-RU" sz="3600" kern="10" dirty="0"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 </a:t>
            </a:r>
            <a:r>
              <a:rPr lang="ru-RU" sz="3600" kern="10" dirty="0" err="1"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укытучылар</a:t>
            </a:r>
            <a:endParaRPr lang="ru-RU" sz="3600" kern="10" dirty="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endParaRPr>
          </a:p>
        </p:txBody>
      </p:sp>
    </p:spTree>
    <p:extLst>
      <p:ext uri="{BB962C8B-B14F-4D97-AF65-F5344CB8AC3E}">
        <p14:creationId xmlns:p14="http://schemas.microsoft.com/office/powerpoint/2010/main" xmlns="" val="117471871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12293"/>
                                        </p:tgtEl>
                                        <p:attrNameLst>
                                          <p:attrName>style.visibility</p:attrName>
                                        </p:attrNameLst>
                                      </p:cBhvr>
                                      <p:to>
                                        <p:strVal val="visible"/>
                                      </p:to>
                                    </p:set>
                                    <p:anim calcmode="lin" valueType="num">
                                      <p:cBhvr>
                                        <p:cTn id="7" dur="1000" fill="hold"/>
                                        <p:tgtEl>
                                          <p:spTgt spid="12293"/>
                                        </p:tgtEl>
                                        <p:attrNameLst>
                                          <p:attrName>ppt_w</p:attrName>
                                        </p:attrNameLst>
                                      </p:cBhvr>
                                      <p:tavLst>
                                        <p:tav tm="0">
                                          <p:val>
                                            <p:fltVal val="0"/>
                                          </p:val>
                                        </p:tav>
                                        <p:tav tm="100000">
                                          <p:val>
                                            <p:strVal val="#ppt_w"/>
                                          </p:val>
                                        </p:tav>
                                      </p:tavLst>
                                    </p:anim>
                                    <p:anim calcmode="lin" valueType="num">
                                      <p:cBhvr>
                                        <p:cTn id="8" dur="1000" fill="hold"/>
                                        <p:tgtEl>
                                          <p:spTgt spid="12293"/>
                                        </p:tgtEl>
                                        <p:attrNameLst>
                                          <p:attrName>ppt_h</p:attrName>
                                        </p:attrNameLst>
                                      </p:cBhvr>
                                      <p:tavLst>
                                        <p:tav tm="0">
                                          <p:val>
                                            <p:fltVal val="0"/>
                                          </p:val>
                                        </p:tav>
                                        <p:tav tm="100000">
                                          <p:val>
                                            <p:strVal val="#ppt_h"/>
                                          </p:val>
                                        </p:tav>
                                      </p:tavLst>
                                    </p:anim>
                                    <p:anim calcmode="lin" valueType="num">
                                      <p:cBhvr>
                                        <p:cTn id="9" dur="1000" fill="hold"/>
                                        <p:tgtEl>
                                          <p:spTgt spid="12293"/>
                                        </p:tgtEl>
                                        <p:attrNameLst>
                                          <p:attrName>style.rotation</p:attrName>
                                        </p:attrNameLst>
                                      </p:cBhvr>
                                      <p:tavLst>
                                        <p:tav tm="0">
                                          <p:val>
                                            <p:fltVal val="90"/>
                                          </p:val>
                                        </p:tav>
                                        <p:tav tm="100000">
                                          <p:val>
                                            <p:fltVal val="0"/>
                                          </p:val>
                                        </p:tav>
                                      </p:tavLst>
                                    </p:anim>
                                    <p:animEffect transition="in" filter="fade">
                                      <p:cBhvr>
                                        <p:cTn id="10" dur="1000"/>
                                        <p:tgtEl>
                                          <p:spTgt spid="12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35198" y="3715660"/>
            <a:ext cx="1800200" cy="25362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24" name="Picture 12" descr="xk9m0"/>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82988" y="4382633"/>
            <a:ext cx="3724275" cy="3162300"/>
          </a:xfrm>
          <a:prstGeom prst="rect">
            <a:avLst/>
          </a:prstGeom>
          <a:noFill/>
          <a:extLst>
            <a:ext uri="{909E8E84-426E-40DD-AFC4-6F175D3DCCD1}">
              <a14:hiddenFill xmlns:a14="http://schemas.microsoft.com/office/drawing/2010/main" xmlns="">
                <a:solidFill>
                  <a:srgbClr val="FFFFFF"/>
                </a:solidFill>
              </a14:hiddenFill>
            </a:ext>
          </a:extLst>
        </p:spPr>
      </p:pic>
      <p:sp>
        <p:nvSpPr>
          <p:cNvPr id="13326" name="WordArt 14"/>
          <p:cNvSpPr>
            <a:spLocks noChangeArrowheads="1" noChangeShapeType="1" noTextEdit="1"/>
          </p:cNvSpPr>
          <p:nvPr/>
        </p:nvSpPr>
        <p:spPr bwMode="auto">
          <a:xfrm>
            <a:off x="3635374" y="2492375"/>
            <a:ext cx="1898649" cy="1080294"/>
          </a:xfrm>
          <a:prstGeom prst="rect">
            <a:avLst/>
          </a:prstGeom>
        </p:spPr>
        <p:txBody>
          <a:bodyPr wrap="none" fromWordArt="1">
            <a:prstTxWarp prst="textPlain">
              <a:avLst>
                <a:gd name="adj" fmla="val 50000"/>
              </a:avLst>
            </a:prstTxWarp>
          </a:bodyPr>
          <a:lstStyle/>
          <a:p>
            <a:pPr algn="ctr"/>
            <a:endParaRPr lang="ru-RU" sz="3600" kern="10" dirty="0" smtClean="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endParaRPr>
          </a:p>
          <a:p>
            <a:pPr algn="ctr"/>
            <a:r>
              <a:rPr lang="ru-RU" sz="3600" kern="10" dirty="0" smtClean="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rPr>
              <a:t>Кл</a:t>
            </a:r>
            <a:r>
              <a:rPr lang="ru-RU" sz="3600" kern="10" dirty="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rPr>
              <a:t>. руководитель</a:t>
            </a:r>
          </a:p>
          <a:p>
            <a:pPr algn="ctr"/>
            <a:r>
              <a:rPr lang="ru-RU" sz="3600" kern="10" dirty="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rPr>
              <a:t>   </a:t>
            </a:r>
            <a:r>
              <a:rPr lang="ru-RU" sz="3600" kern="10" dirty="0" smtClean="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rPr>
              <a:t>Фархутдинова Э.М.</a:t>
            </a:r>
            <a:endParaRPr lang="ru-RU" sz="3600" kern="10" dirty="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endParaRPr>
          </a:p>
        </p:txBody>
      </p:sp>
      <p:sp>
        <p:nvSpPr>
          <p:cNvPr id="13327" name="WordArt 15"/>
          <p:cNvSpPr>
            <a:spLocks noChangeArrowheads="1" noChangeShapeType="1" noTextEdit="1"/>
          </p:cNvSpPr>
          <p:nvPr/>
        </p:nvSpPr>
        <p:spPr bwMode="auto">
          <a:xfrm>
            <a:off x="335198" y="2880444"/>
            <a:ext cx="1932546" cy="548555"/>
          </a:xfrm>
          <a:prstGeom prst="rect">
            <a:avLst/>
          </a:prstGeom>
        </p:spPr>
        <p:txBody>
          <a:bodyPr wrap="none" fromWordArt="1">
            <a:prstTxWarp prst="textPlain">
              <a:avLst>
                <a:gd name="adj" fmla="val 50000"/>
              </a:avLst>
            </a:prstTxWarp>
          </a:bodyPr>
          <a:lstStyle/>
          <a:p>
            <a:pPr algn="ctr"/>
            <a:r>
              <a:rPr lang="ru-RU" sz="3600" kern="10" dirty="0" smtClean="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rPr>
              <a:t>Уч. </a:t>
            </a:r>
            <a:r>
              <a:rPr lang="ru-RU" sz="3600" kern="10" dirty="0" err="1" smtClean="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rPr>
              <a:t>нач.кл</a:t>
            </a:r>
            <a:r>
              <a:rPr lang="ru-RU" sz="3600" kern="10" dirty="0" smtClean="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rPr>
              <a:t>.. </a:t>
            </a:r>
            <a:r>
              <a:rPr lang="ru-RU" sz="3600" kern="10" dirty="0" err="1" smtClean="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rPr>
              <a:t>Зиннурова</a:t>
            </a:r>
            <a:r>
              <a:rPr lang="ru-RU" sz="3600" kern="10" dirty="0" smtClean="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rPr>
              <a:t> Н.З.</a:t>
            </a:r>
            <a:endParaRPr lang="ru-RU" sz="3600" kern="10" dirty="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endParaRPr>
          </a:p>
        </p:txBody>
      </p:sp>
      <p:sp>
        <p:nvSpPr>
          <p:cNvPr id="13328" name="WordArt 16"/>
          <p:cNvSpPr>
            <a:spLocks noChangeArrowheads="1" noChangeShapeType="1" noTextEdit="1"/>
          </p:cNvSpPr>
          <p:nvPr/>
        </p:nvSpPr>
        <p:spPr bwMode="auto">
          <a:xfrm>
            <a:off x="3733799" y="5675652"/>
            <a:ext cx="1800225" cy="576263"/>
          </a:xfrm>
          <a:prstGeom prst="rect">
            <a:avLst/>
          </a:prstGeom>
        </p:spPr>
        <p:txBody>
          <a:bodyPr wrap="none" fromWordArt="1">
            <a:prstTxWarp prst="textPlain">
              <a:avLst>
                <a:gd name="adj" fmla="val 50000"/>
              </a:avLst>
            </a:prstTxWarp>
          </a:bodyPr>
          <a:lstStyle/>
          <a:p>
            <a:pPr algn="ctr"/>
            <a:endParaRPr lang="ru-RU" sz="3600" kern="10" dirty="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endParaRPr>
          </a:p>
        </p:txBody>
      </p:sp>
      <p:sp>
        <p:nvSpPr>
          <p:cNvPr id="13330" name="WordArt 18"/>
          <p:cNvSpPr>
            <a:spLocks noChangeArrowheads="1" noChangeShapeType="1" noTextEdit="1"/>
          </p:cNvSpPr>
          <p:nvPr/>
        </p:nvSpPr>
        <p:spPr bwMode="auto">
          <a:xfrm>
            <a:off x="5651500" y="2708275"/>
            <a:ext cx="1655763" cy="571500"/>
          </a:xfrm>
          <a:prstGeom prst="rect">
            <a:avLst/>
          </a:prstGeom>
        </p:spPr>
        <p:txBody>
          <a:bodyPr wrap="none" fromWordArt="1">
            <a:prstTxWarp prst="textPlain">
              <a:avLst>
                <a:gd name="adj" fmla="val 50000"/>
              </a:avLst>
            </a:prstTxWarp>
          </a:bodyPr>
          <a:lstStyle/>
          <a:p>
            <a:pPr algn="ctr"/>
            <a:endParaRPr lang="ru-RU" sz="3600" kern="10" dirty="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endParaRPr>
          </a:p>
        </p:txBody>
      </p:sp>
      <p:sp>
        <p:nvSpPr>
          <p:cNvPr id="13331" name="WordArt 19"/>
          <p:cNvSpPr>
            <a:spLocks noChangeArrowheads="1" noChangeShapeType="1" noTextEdit="1"/>
          </p:cNvSpPr>
          <p:nvPr/>
        </p:nvSpPr>
        <p:spPr bwMode="auto">
          <a:xfrm>
            <a:off x="335198" y="6092825"/>
            <a:ext cx="2257190" cy="571500"/>
          </a:xfrm>
          <a:prstGeom prst="rect">
            <a:avLst/>
          </a:prstGeom>
        </p:spPr>
        <p:txBody>
          <a:bodyPr wrap="none" fromWordArt="1">
            <a:prstTxWarp prst="textPlain">
              <a:avLst>
                <a:gd name="adj" fmla="val 50000"/>
              </a:avLst>
            </a:prstTxWarp>
          </a:bodyPr>
          <a:lstStyle/>
          <a:p>
            <a:pPr algn="ctr"/>
            <a:r>
              <a:rPr lang="ru-RU" sz="3600" kern="10" dirty="0" err="1" smtClean="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rPr>
              <a:t>уч.математики</a:t>
            </a:r>
            <a:endParaRPr lang="ru-RU" sz="3600" kern="10" dirty="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endParaRPr>
          </a:p>
          <a:p>
            <a:pPr algn="ctr"/>
            <a:r>
              <a:rPr lang="ru-RU" sz="3600" kern="10" dirty="0" err="1" smtClean="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rPr>
              <a:t>Фатхутдинова</a:t>
            </a:r>
            <a:r>
              <a:rPr lang="ru-RU" sz="3600" kern="10" dirty="0" smtClean="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rPr>
              <a:t> В.Р.</a:t>
            </a:r>
            <a:endParaRPr lang="ru-RU" sz="3600" kern="10" dirty="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endParaRPr>
          </a:p>
        </p:txBody>
      </p:sp>
      <p:sp>
        <p:nvSpPr>
          <p:cNvPr id="13332" name="WordArt 20"/>
          <p:cNvSpPr>
            <a:spLocks noChangeArrowheads="1" noChangeShapeType="1" noTextEdit="1"/>
          </p:cNvSpPr>
          <p:nvPr/>
        </p:nvSpPr>
        <p:spPr bwMode="auto">
          <a:xfrm>
            <a:off x="6443663" y="6092825"/>
            <a:ext cx="1873250" cy="620713"/>
          </a:xfrm>
          <a:prstGeom prst="rect">
            <a:avLst/>
          </a:prstGeom>
        </p:spPr>
        <p:txBody>
          <a:bodyPr wrap="none" fromWordArt="1">
            <a:prstTxWarp prst="textPlain">
              <a:avLst>
                <a:gd name="adj" fmla="val 50000"/>
              </a:avLst>
            </a:prstTxWarp>
          </a:bodyPr>
          <a:lstStyle/>
          <a:p>
            <a:pPr algn="ctr"/>
            <a:r>
              <a:rPr lang="ru-RU" sz="3600" kern="10" dirty="0" smtClean="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rPr>
              <a:t>Уч. биологии</a:t>
            </a:r>
          </a:p>
          <a:p>
            <a:pPr algn="ctr"/>
            <a:r>
              <a:rPr lang="tt-RU" sz="3600" kern="10" dirty="0" smtClean="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rPr>
              <a:t>Бариева А.И. </a:t>
            </a:r>
            <a:endParaRPr lang="ru-RU" sz="3600" kern="10" dirty="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endParaRPr>
          </a:p>
        </p:txBody>
      </p:sp>
      <p:sp>
        <p:nvSpPr>
          <p:cNvPr id="13335" name="WordArt 23"/>
          <p:cNvSpPr>
            <a:spLocks noChangeArrowheads="1" noChangeShapeType="1" noTextEdit="1"/>
          </p:cNvSpPr>
          <p:nvPr/>
        </p:nvSpPr>
        <p:spPr bwMode="auto">
          <a:xfrm>
            <a:off x="7235825" y="3284538"/>
            <a:ext cx="1800225" cy="576262"/>
          </a:xfrm>
          <a:prstGeom prst="rect">
            <a:avLst/>
          </a:prstGeom>
        </p:spPr>
        <p:txBody>
          <a:bodyPr wrap="none" fromWordArt="1">
            <a:prstTxWarp prst="textPlain">
              <a:avLst>
                <a:gd name="adj" fmla="val 50000"/>
              </a:avLst>
            </a:prstTxWarp>
          </a:bodyPr>
          <a:lstStyle/>
          <a:p>
            <a:pPr algn="ctr"/>
            <a:r>
              <a:rPr lang="ru-RU" sz="3600" kern="10" dirty="0" smtClean="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rPr>
              <a:t>Уч. татарского языка</a:t>
            </a:r>
          </a:p>
          <a:p>
            <a:pPr algn="ctr"/>
            <a:r>
              <a:rPr lang="ru-RU" sz="3600" kern="10" dirty="0" err="1" smtClean="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rPr>
              <a:t>Зарипова</a:t>
            </a:r>
            <a:r>
              <a:rPr lang="ru-RU" sz="3600" kern="10" dirty="0" smtClean="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rPr>
              <a:t> М.Г.</a:t>
            </a:r>
            <a:endParaRPr lang="ru-RU" sz="3600" kern="10" dirty="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endParaRPr>
          </a:p>
        </p:txBody>
      </p:sp>
      <p:pic>
        <p:nvPicPr>
          <p:cNvPr id="17" name="Picture 5" descr="Scan1027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343857" y="-1"/>
            <a:ext cx="1986583" cy="2492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3280" y="-22818"/>
            <a:ext cx="1854780" cy="2800943"/>
          </a:xfrm>
          <a:prstGeom prst="rect">
            <a:avLst/>
          </a:prstGeom>
          <a:noFill/>
          <a:ln>
            <a:noFill/>
          </a:ln>
          <a:effectLst/>
          <a:extLst>
            <a:ext uri="{909E8E84-426E-40DD-AFC4-6F175D3DCCD1}">
              <a14:hiddenFill xmlns:a14="http://schemas.microsoft.com/office/drawing/2010/main" xmlns="">
                <a:solidFill>
                  <a:srgbClr val="9999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00007D"/>
                  </a:outerShdw>
                </a:effectLst>
              </a14:hiddenEffects>
            </a:ext>
          </a:extLst>
        </p:spPr>
      </p:pic>
      <p:pic>
        <p:nvPicPr>
          <p:cNvPr id="3074" name="Picture 2" descr="C:\архив\учителя\бариева\P1020811.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913376" y="3941958"/>
            <a:ext cx="1894428" cy="2144755"/>
          </a:xfrm>
          <a:prstGeom prst="rect">
            <a:avLst/>
          </a:prstGeom>
          <a:noFill/>
          <a:extLst>
            <a:ext uri="{909E8E84-426E-40DD-AFC4-6F175D3DCCD1}">
              <a14:hiddenFill xmlns:a14="http://schemas.microsoft.com/office/drawing/2010/main" xmlns="">
                <a:solidFill>
                  <a:srgbClr val="FFFFFF"/>
                </a:solidFill>
              </a14:hiddenFill>
            </a:ext>
          </a:extLst>
        </p:spPr>
      </p:pic>
      <p:pic>
        <p:nvPicPr>
          <p:cNvPr id="22" name="Picture 8" descr="Новый рисунок (1)"/>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855145" y="3752166"/>
            <a:ext cx="1403548" cy="1804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6"/>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913376" y="0"/>
            <a:ext cx="2180291" cy="2880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Прямоугольник 2"/>
          <p:cNvSpPr/>
          <p:nvPr/>
        </p:nvSpPr>
        <p:spPr>
          <a:xfrm rot="10800000" flipV="1">
            <a:off x="2827783" y="5732244"/>
            <a:ext cx="3312368" cy="646331"/>
          </a:xfrm>
          <a:prstGeom prst="rect">
            <a:avLst/>
          </a:prstGeom>
        </p:spPr>
        <p:txBody>
          <a:bodyPr wrap="square">
            <a:spAutoFit/>
          </a:bodyPr>
          <a:lstStyle/>
          <a:p>
            <a:pPr algn="ctr"/>
            <a:r>
              <a:rPr lang="ru-RU" kern="10" dirty="0" smtClean="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rPr>
              <a:t>.Уч. ИЗО</a:t>
            </a:r>
          </a:p>
          <a:p>
            <a:pPr algn="ctr"/>
            <a:r>
              <a:rPr lang="tt-RU" kern="10" dirty="0" smtClean="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rPr>
              <a:t>Сарварова И.И.  </a:t>
            </a:r>
            <a:endParaRPr lang="ru-RU" kern="10" dirty="0">
              <a:ln w="9525">
                <a:solidFill>
                  <a:schemeClr val="tx1"/>
                </a:solidFill>
                <a:round/>
                <a:headEnd/>
                <a:tailEnd/>
              </a:ln>
              <a:gradFill rotWithShape="0">
                <a:gsLst>
                  <a:gs pos="0">
                    <a:srgbClr val="0000FF"/>
                  </a:gs>
                  <a:gs pos="50000">
                    <a:schemeClr val="bg1"/>
                  </a:gs>
                  <a:gs pos="100000">
                    <a:srgbClr val="0000FF"/>
                  </a:gs>
                </a:gsLst>
                <a:lin ang="5400000" scaled="1"/>
              </a:gradFill>
              <a:effectLst>
                <a:outerShdw dist="35921" dir="2700000" algn="ctr" rotWithShape="0">
                  <a:srgbClr val="C0C0C0">
                    <a:alpha val="80000"/>
                  </a:srgbClr>
                </a:outerShdw>
              </a:effectLst>
              <a:latin typeface="Impact"/>
            </a:endParaRPr>
          </a:p>
        </p:txBody>
      </p:sp>
    </p:spTree>
    <p:extLst>
      <p:ext uri="{BB962C8B-B14F-4D97-AF65-F5344CB8AC3E}">
        <p14:creationId xmlns:p14="http://schemas.microsoft.com/office/powerpoint/2010/main" xmlns="" val="212683941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1224870117_sk003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943292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
        <p:nvSpPr>
          <p:cNvPr id="132101" name="WordArt 5"/>
          <p:cNvSpPr>
            <a:spLocks noChangeArrowheads="1" noChangeShapeType="1" noTextEdit="1"/>
          </p:cNvSpPr>
          <p:nvPr/>
        </p:nvSpPr>
        <p:spPr bwMode="auto">
          <a:xfrm>
            <a:off x="900113" y="188913"/>
            <a:ext cx="7451725" cy="1079500"/>
          </a:xfrm>
          <a:prstGeom prst="rect">
            <a:avLst/>
          </a:prstGeom>
        </p:spPr>
        <p:txBody>
          <a:bodyPr wrap="none" fromWordArt="1">
            <a:prstTxWarp prst="textFadeUp">
              <a:avLst>
                <a:gd name="adj" fmla="val 9991"/>
              </a:avLst>
            </a:prstTxWarp>
          </a:bodyPr>
          <a:lstStyle/>
          <a:p>
            <a:pPr algn="ctr"/>
            <a:r>
              <a:rPr lang="ru-RU" sz="3600" b="1" kern="10" dirty="0" err="1" smtClean="0">
                <a:ln w="12700">
                  <a:solidFill>
                    <a:schemeClr val="bg1"/>
                  </a:solidFill>
                  <a:round/>
                  <a:headEnd/>
                  <a:tailEnd/>
                </a:ln>
                <a:solidFill>
                  <a:srgbClr val="FF0000">
                    <a:alpha val="63136"/>
                  </a:srgbClr>
                </a:solidFill>
                <a:effectLst>
                  <a:outerShdw dist="35921" dir="2700000" sy="50000" rotWithShape="0">
                    <a:srgbClr val="875B0D">
                      <a:alpha val="70000"/>
                    </a:srgbClr>
                  </a:outerShdw>
                </a:effectLst>
                <a:latin typeface="Arial"/>
                <a:cs typeface="Arial"/>
              </a:rPr>
              <a:t>Тәрбия</a:t>
            </a:r>
            <a:r>
              <a:rPr lang="ru-RU" sz="3600" b="1" kern="10" dirty="0" smtClean="0">
                <a:ln w="12700">
                  <a:solidFill>
                    <a:schemeClr val="bg1"/>
                  </a:solidFill>
                  <a:round/>
                  <a:headEnd/>
                  <a:tailEnd/>
                </a:ln>
                <a:solidFill>
                  <a:srgbClr val="FF0000">
                    <a:alpha val="63136"/>
                  </a:srgbClr>
                </a:solidFill>
                <a:effectLst>
                  <a:outerShdw dist="35921" dir="2700000" sy="50000" rotWithShape="0">
                    <a:srgbClr val="875B0D">
                      <a:alpha val="70000"/>
                    </a:srgbClr>
                  </a:outerShdw>
                </a:effectLst>
                <a:latin typeface="Arial"/>
                <a:cs typeface="Arial"/>
              </a:rPr>
              <a:t> </a:t>
            </a:r>
            <a:r>
              <a:rPr lang="ru-RU" sz="3600" b="1" kern="10" dirty="0" err="1" smtClean="0">
                <a:ln w="12700">
                  <a:solidFill>
                    <a:schemeClr val="bg1"/>
                  </a:solidFill>
                  <a:round/>
                  <a:headEnd/>
                  <a:tailEnd/>
                </a:ln>
                <a:solidFill>
                  <a:srgbClr val="FF0000">
                    <a:alpha val="63136"/>
                  </a:srgbClr>
                </a:solidFill>
                <a:effectLst>
                  <a:outerShdw dist="35921" dir="2700000" sy="50000" rotWithShape="0">
                    <a:srgbClr val="875B0D">
                      <a:alpha val="70000"/>
                    </a:srgbClr>
                  </a:outerShdw>
                </a:effectLst>
                <a:latin typeface="Arial"/>
                <a:cs typeface="Arial"/>
              </a:rPr>
              <a:t>дәрәҗәсе</a:t>
            </a:r>
            <a:endParaRPr lang="ru-RU" sz="3600" b="1" kern="10" dirty="0">
              <a:ln w="12700">
                <a:solidFill>
                  <a:schemeClr val="bg1"/>
                </a:solidFill>
                <a:round/>
                <a:headEnd/>
                <a:tailEnd/>
              </a:ln>
              <a:solidFill>
                <a:srgbClr val="FF0000">
                  <a:alpha val="63136"/>
                </a:srgbClr>
              </a:solidFill>
              <a:effectLst>
                <a:outerShdw dist="35921" dir="2700000" sy="50000" rotWithShape="0">
                  <a:srgbClr val="875B0D">
                    <a:alpha val="70000"/>
                  </a:srgbClr>
                </a:outerShdw>
              </a:effectLst>
              <a:latin typeface="Arial"/>
              <a:cs typeface="Arial"/>
            </a:endParaRPr>
          </a:p>
        </p:txBody>
      </p:sp>
    </p:spTree>
    <p:extLst>
      <p:ext uri="{BB962C8B-B14F-4D97-AF65-F5344CB8AC3E}">
        <p14:creationId xmlns:p14="http://schemas.microsoft.com/office/powerpoint/2010/main" xmlns="" val="55715648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132101"/>
                                        </p:tgtEl>
                                        <p:attrNameLst>
                                          <p:attrName>style.visibility</p:attrName>
                                        </p:attrNameLst>
                                      </p:cBhvr>
                                      <p:to>
                                        <p:strVal val="visible"/>
                                      </p:to>
                                    </p:set>
                                    <p:anim calcmode="lin" valueType="num">
                                      <p:cBhvr>
                                        <p:cTn id="7" dur="1000" fill="hold"/>
                                        <p:tgtEl>
                                          <p:spTgt spid="132101"/>
                                        </p:tgtEl>
                                        <p:attrNameLst>
                                          <p:attrName>ppt_w</p:attrName>
                                        </p:attrNameLst>
                                      </p:cBhvr>
                                      <p:tavLst>
                                        <p:tav tm="0">
                                          <p:val>
                                            <p:fltVal val="0"/>
                                          </p:val>
                                        </p:tav>
                                        <p:tav tm="100000">
                                          <p:val>
                                            <p:strVal val="#ppt_w"/>
                                          </p:val>
                                        </p:tav>
                                      </p:tavLst>
                                    </p:anim>
                                    <p:anim calcmode="lin" valueType="num">
                                      <p:cBhvr>
                                        <p:cTn id="8" dur="1000" fill="hold"/>
                                        <p:tgtEl>
                                          <p:spTgt spid="132101"/>
                                        </p:tgtEl>
                                        <p:attrNameLst>
                                          <p:attrName>ppt_h</p:attrName>
                                        </p:attrNameLst>
                                      </p:cBhvr>
                                      <p:tavLst>
                                        <p:tav tm="0">
                                          <p:val>
                                            <p:fltVal val="0"/>
                                          </p:val>
                                        </p:tav>
                                        <p:tav tm="100000">
                                          <p:val>
                                            <p:strVal val="#ppt_h"/>
                                          </p:val>
                                        </p:tav>
                                      </p:tavLst>
                                    </p:anim>
                                    <p:anim calcmode="lin" valueType="num">
                                      <p:cBhvr>
                                        <p:cTn id="9" dur="1000" fill="hold"/>
                                        <p:tgtEl>
                                          <p:spTgt spid="132101"/>
                                        </p:tgtEl>
                                        <p:attrNameLst>
                                          <p:attrName>style.rotation</p:attrName>
                                        </p:attrNameLst>
                                      </p:cBhvr>
                                      <p:tavLst>
                                        <p:tav tm="0">
                                          <p:val>
                                            <p:fltVal val="90"/>
                                          </p:val>
                                        </p:tav>
                                        <p:tav tm="100000">
                                          <p:val>
                                            <p:fltVal val="0"/>
                                          </p:val>
                                        </p:tav>
                                      </p:tavLst>
                                    </p:anim>
                                    <p:animEffect transition="in" filter="fade">
                                      <p:cBhvr>
                                        <p:cTn id="10" dur="1000"/>
                                        <p:tgtEl>
                                          <p:spTgt spid="132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2110" name="Object 14"/>
          <p:cNvGraphicFramePr>
            <a:graphicFrameLocks noChangeAspect="1"/>
          </p:cNvGraphicFramePr>
          <p:nvPr>
            <p:extLst>
              <p:ext uri="{D42A27DB-BD31-4B8C-83A1-F6EECF244321}">
                <p14:modId xmlns:p14="http://schemas.microsoft.com/office/powerpoint/2010/main" xmlns="" val="148804999"/>
              </p:ext>
            </p:extLst>
          </p:nvPr>
        </p:nvGraphicFramePr>
        <p:xfrm>
          <a:off x="251520" y="476672"/>
          <a:ext cx="8410897" cy="5736680"/>
        </p:xfrm>
        <a:graphic>
          <a:graphicData uri="http://schemas.openxmlformats.org/presentationml/2006/ole">
            <p:oleObj spid="_x0000_s1039" name="Лист" r:id="rId3" imgW="10486929" imgH="7153362" progId="Excel.Sheet.8">
              <p:embed/>
            </p:oleObj>
          </a:graphicData>
        </a:graphic>
      </p:graphicFrame>
    </p:spTree>
    <p:extLst>
      <p:ext uri="{BB962C8B-B14F-4D97-AF65-F5344CB8AC3E}">
        <p14:creationId xmlns:p14="http://schemas.microsoft.com/office/powerpoint/2010/main" xmlns="" val="292395587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32110"/>
                                        </p:tgtEl>
                                        <p:attrNameLst>
                                          <p:attrName>style.visibility</p:attrName>
                                        </p:attrNameLst>
                                      </p:cBhvr>
                                      <p:to>
                                        <p:strVal val="visible"/>
                                      </p:to>
                                    </p:set>
                                    <p:animEffect transition="in" filter="wheel(4)">
                                      <p:cBhvr>
                                        <p:cTn id="7" dur="2000"/>
                                        <p:tgtEl>
                                          <p:spTgt spid="132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1321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1224870119_sk0009"/>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10629900"/>
          </a:xfrm>
          <a:prstGeom prst="rect">
            <a:avLst/>
          </a:prstGeom>
          <a:noFill/>
          <a:extLst>
            <a:ext uri="{909E8E84-426E-40DD-AFC4-6F175D3DCCD1}">
              <a14:hiddenFill xmlns:a14="http://schemas.microsoft.com/office/drawing/2010/main" xmlns="">
                <a:solidFill>
                  <a:srgbClr val="FFFFFF"/>
                </a:solidFill>
              </a14:hiddenFill>
            </a:ext>
          </a:extLst>
        </p:spPr>
      </p:pic>
      <p:sp>
        <p:nvSpPr>
          <p:cNvPr id="6149" name="WordArt 5"/>
          <p:cNvSpPr>
            <a:spLocks noChangeArrowheads="1" noChangeShapeType="1" noTextEdit="1"/>
          </p:cNvSpPr>
          <p:nvPr/>
        </p:nvSpPr>
        <p:spPr bwMode="auto">
          <a:xfrm>
            <a:off x="4500563" y="908050"/>
            <a:ext cx="3671887" cy="865188"/>
          </a:xfrm>
          <a:prstGeom prst="rect">
            <a:avLst/>
          </a:prstGeom>
        </p:spPr>
        <p:txBody>
          <a:bodyPr wrap="none" fromWordArt="1">
            <a:prstTxWarp prst="textPlain">
              <a:avLst>
                <a:gd name="adj" fmla="val 50000"/>
              </a:avLst>
            </a:prstTxWarp>
          </a:bodyPr>
          <a:lstStyle/>
          <a:p>
            <a:pPr algn="ctr"/>
            <a:r>
              <a:rPr lang="ru-RU" sz="3600" kern="10" dirty="0" err="1"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Безне</a:t>
            </a:r>
            <a:r>
              <a:rPr lang="ru-RU" sz="3200" b="1" kern="10" dirty="0" err="1"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Ң</a:t>
            </a:r>
            <a:r>
              <a:rPr lang="ru-RU" sz="3200" b="1" kern="10" dirty="0"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 </a:t>
            </a:r>
            <a:r>
              <a:rPr lang="ru-RU" sz="3600" kern="10" dirty="0"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кабинет</a:t>
            </a:r>
            <a:endParaRPr lang="ru-RU" sz="3600" kern="10" dirty="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endParaRPr>
          </a:p>
        </p:txBody>
      </p:sp>
    </p:spTree>
    <p:extLst>
      <p:ext uri="{BB962C8B-B14F-4D97-AF65-F5344CB8AC3E}">
        <p14:creationId xmlns:p14="http://schemas.microsoft.com/office/powerpoint/2010/main" xmlns="" val="218112788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6149"/>
                                        </p:tgtEl>
                                        <p:attrNameLst>
                                          <p:attrName>style.visibility</p:attrName>
                                        </p:attrNameLst>
                                      </p:cBhvr>
                                      <p:to>
                                        <p:strVal val="visible"/>
                                      </p:to>
                                    </p:set>
                                    <p:anim calcmode="lin" valueType="num">
                                      <p:cBhvr>
                                        <p:cTn id="7" dur="1000" fill="hold"/>
                                        <p:tgtEl>
                                          <p:spTgt spid="6149"/>
                                        </p:tgtEl>
                                        <p:attrNameLst>
                                          <p:attrName>ppt_w</p:attrName>
                                        </p:attrNameLst>
                                      </p:cBhvr>
                                      <p:tavLst>
                                        <p:tav tm="0">
                                          <p:val>
                                            <p:fltVal val="0"/>
                                          </p:val>
                                        </p:tav>
                                        <p:tav tm="100000">
                                          <p:val>
                                            <p:strVal val="#ppt_w"/>
                                          </p:val>
                                        </p:tav>
                                      </p:tavLst>
                                    </p:anim>
                                    <p:anim calcmode="lin" valueType="num">
                                      <p:cBhvr>
                                        <p:cTn id="8" dur="1000" fill="hold"/>
                                        <p:tgtEl>
                                          <p:spTgt spid="6149"/>
                                        </p:tgtEl>
                                        <p:attrNameLst>
                                          <p:attrName>ppt_h</p:attrName>
                                        </p:attrNameLst>
                                      </p:cBhvr>
                                      <p:tavLst>
                                        <p:tav tm="0">
                                          <p:val>
                                            <p:fltVal val="0"/>
                                          </p:val>
                                        </p:tav>
                                        <p:tav tm="100000">
                                          <p:val>
                                            <p:strVal val="#ppt_h"/>
                                          </p:val>
                                        </p:tav>
                                      </p:tavLst>
                                    </p:anim>
                                    <p:anim calcmode="lin" valueType="num">
                                      <p:cBhvr>
                                        <p:cTn id="9" dur="1000" fill="hold"/>
                                        <p:tgtEl>
                                          <p:spTgt spid="6149"/>
                                        </p:tgtEl>
                                        <p:attrNameLst>
                                          <p:attrName>style.rotation</p:attrName>
                                        </p:attrNameLst>
                                      </p:cBhvr>
                                      <p:tavLst>
                                        <p:tav tm="0">
                                          <p:val>
                                            <p:fltVal val="90"/>
                                          </p:val>
                                        </p:tav>
                                        <p:tav tm="100000">
                                          <p:val>
                                            <p:fltVal val="0"/>
                                          </p:val>
                                        </p:tav>
                                      </p:tavLst>
                                    </p:anim>
                                    <p:animEffect transition="in" filter="fade">
                                      <p:cBhvr>
                                        <p:cTn id="10" dur="1000"/>
                                        <p:tgtEl>
                                          <p:spTgt spid="6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Эльмира\Desktop\5 б фото\SAM_080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6200000">
            <a:off x="3461887" y="805514"/>
            <a:ext cx="5544615" cy="3852788"/>
          </a:xfrm>
          <a:prstGeom prst="rect">
            <a:avLst/>
          </a:prstGeom>
          <a:noFill/>
          <a:extLst>
            <a:ext uri="{909E8E84-426E-40DD-AFC4-6F175D3DCCD1}">
              <a14:hiddenFill xmlns:a14="http://schemas.microsoft.com/office/drawing/2010/main" xmlns="">
                <a:solidFill>
                  <a:srgbClr val="FFFFFF"/>
                </a:solidFill>
              </a14:hiddenFill>
            </a:ext>
          </a:extLst>
        </p:spPr>
      </p:pic>
      <p:pic>
        <p:nvPicPr>
          <p:cNvPr id="2053" name="Picture 5" descr="C:\Users\Эльмира\Desktop\5 б фото\SAM_080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0200"/>
            <a:ext cx="4362279" cy="3232778"/>
          </a:xfrm>
          <a:prstGeom prst="rect">
            <a:avLst/>
          </a:prstGeom>
          <a:noFill/>
          <a:extLst>
            <a:ext uri="{909E8E84-426E-40DD-AFC4-6F175D3DCCD1}">
              <a14:hiddenFill xmlns:a14="http://schemas.microsoft.com/office/drawing/2010/main" xmlns="">
                <a:solidFill>
                  <a:srgbClr val="FFFFFF"/>
                </a:solidFill>
              </a14:hiddenFill>
            </a:ext>
          </a:extLst>
        </p:spPr>
      </p:pic>
      <p:pic>
        <p:nvPicPr>
          <p:cNvPr id="2050" name="Picture 2" descr="C:\Users\Эльмира\Desktop\5 б фото\SAM_0800.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4482" y="3212578"/>
            <a:ext cx="4355516" cy="369120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6441668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076" name="Picture 4" descr="1224870141_sk004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2576" y="-1107504"/>
            <a:ext cx="9144000" cy="8135938"/>
          </a:xfrm>
          <a:prstGeom prst="rect">
            <a:avLst/>
          </a:prstGeom>
          <a:noFill/>
          <a:extLst>
            <a:ext uri="{909E8E84-426E-40DD-AFC4-6F175D3DCCD1}">
              <a14:hiddenFill xmlns:a14="http://schemas.microsoft.com/office/drawing/2010/main" xmlns="">
                <a:solidFill>
                  <a:srgbClr val="FFFFFF"/>
                </a:solidFill>
              </a14:hiddenFill>
            </a:ext>
          </a:extLst>
        </p:spPr>
      </p:pic>
      <p:sp>
        <p:nvSpPr>
          <p:cNvPr id="399365" name="WordArt 5"/>
          <p:cNvSpPr>
            <a:spLocks noChangeArrowheads="1" noChangeShapeType="1" noTextEdit="1"/>
          </p:cNvSpPr>
          <p:nvPr/>
        </p:nvSpPr>
        <p:spPr bwMode="auto">
          <a:xfrm>
            <a:off x="1692275" y="333375"/>
            <a:ext cx="5616575" cy="2303463"/>
          </a:xfrm>
          <a:prstGeom prst="rect">
            <a:avLst/>
          </a:prstGeom>
        </p:spPr>
        <p:txBody>
          <a:bodyPr wrap="none" fromWordArt="1">
            <a:prstTxWarp prst="textPlain">
              <a:avLst>
                <a:gd name="adj" fmla="val 50000"/>
              </a:avLst>
            </a:prstTxWarp>
          </a:bodyPr>
          <a:lstStyle/>
          <a:p>
            <a:pPr algn="ctr"/>
            <a:r>
              <a:rPr lang="tt-RU" sz="3600" kern="10" dirty="0" smtClean="0">
                <a:ln w="12700">
                  <a:solidFill>
                    <a:schemeClr val="tx1"/>
                  </a:solidFill>
                  <a:round/>
                  <a:headEnd/>
                  <a:tailEnd/>
                </a:ln>
                <a:gradFill rotWithShape="1">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effectLst>
                  <a:outerShdw dist="35921" dir="2700000" sy="50000" kx="2115830" algn="bl" rotWithShape="0">
                    <a:srgbClr val="C0C0C0">
                      <a:alpha val="79999"/>
                    </a:srgbClr>
                  </a:outerShdw>
                </a:effectLst>
                <a:latin typeface="Arial"/>
                <a:cs typeface="Arial"/>
              </a:rPr>
              <a:t>Хәерле көн!</a:t>
            </a:r>
          </a:p>
        </p:txBody>
      </p:sp>
      <p:sp>
        <p:nvSpPr>
          <p:cNvPr id="3078" name="WordArt 6"/>
          <p:cNvSpPr>
            <a:spLocks noChangeArrowheads="1" noChangeShapeType="1" noTextEdit="1"/>
          </p:cNvSpPr>
          <p:nvPr/>
        </p:nvSpPr>
        <p:spPr bwMode="auto">
          <a:xfrm>
            <a:off x="2124075" y="4868863"/>
            <a:ext cx="4598988" cy="1557337"/>
          </a:xfrm>
          <a:prstGeom prst="rect">
            <a:avLst/>
          </a:prstGeom>
        </p:spPr>
        <p:txBody>
          <a:bodyPr wrap="none" fromWordArt="1">
            <a:prstTxWarp prst="textPlain">
              <a:avLst>
                <a:gd name="adj" fmla="val 50000"/>
              </a:avLst>
            </a:prstTxWarp>
          </a:bodyPr>
          <a:lstStyle/>
          <a:p>
            <a:pPr algn="ctr"/>
            <a:endParaRPr lang="ru-RU" sz="3600" kern="10" dirty="0">
              <a:ln w="9525">
                <a:solidFill>
                  <a:schemeClr val="tx1"/>
                </a:solidFill>
                <a:round/>
                <a:headEnd/>
                <a:tailEnd/>
              </a:ln>
              <a:gradFill rotWithShape="0">
                <a:gsLst>
                  <a:gs pos="0">
                    <a:srgbClr val="000082"/>
                  </a:gs>
                  <a:gs pos="30000">
                    <a:srgbClr val="66008F"/>
                  </a:gs>
                  <a:gs pos="64999">
                    <a:srgbClr val="BA0066"/>
                  </a:gs>
                  <a:gs pos="89999">
                    <a:srgbClr val="FF0000"/>
                  </a:gs>
                  <a:gs pos="100000">
                    <a:srgbClr val="FF8200"/>
                  </a:gs>
                </a:gsLst>
                <a:path path="rect">
                  <a:fillToRect l="50000" t="50000" r="50000" b="50000"/>
                </a:path>
              </a:gradFill>
              <a:effectLst>
                <a:outerShdw dist="35921" dir="2700000" algn="ctr" rotWithShape="0">
                  <a:srgbClr val="C0C0C0">
                    <a:alpha val="80000"/>
                  </a:srgbClr>
                </a:outerShdw>
              </a:effectLst>
              <a:latin typeface="Impact"/>
            </a:endParaRPr>
          </a:p>
        </p:txBody>
      </p:sp>
    </p:spTree>
    <p:extLst>
      <p:ext uri="{BB962C8B-B14F-4D97-AF65-F5344CB8AC3E}">
        <p14:creationId xmlns:p14="http://schemas.microsoft.com/office/powerpoint/2010/main" xmlns="" val="77276189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withEffect">
                                  <p:stCondLst>
                                    <p:cond delay="0"/>
                                  </p:stCondLst>
                                  <p:childTnLst>
                                    <p:set>
                                      <p:cBhvr>
                                        <p:cTn id="6" dur="1" fill="hold">
                                          <p:stCondLst>
                                            <p:cond delay="0"/>
                                          </p:stCondLst>
                                        </p:cTn>
                                        <p:tgtEl>
                                          <p:spTgt spid="399365"/>
                                        </p:tgtEl>
                                        <p:attrNameLst>
                                          <p:attrName>style.visibility</p:attrName>
                                        </p:attrNameLst>
                                      </p:cBhvr>
                                      <p:to>
                                        <p:strVal val="visible"/>
                                      </p:to>
                                    </p:set>
                                    <p:animEffect transition="in" filter="fade">
                                      <p:cBhvr>
                                        <p:cTn id="7" dur="3000"/>
                                        <p:tgtEl>
                                          <p:spTgt spid="399365"/>
                                        </p:tgtEl>
                                      </p:cBhvr>
                                    </p:animEffect>
                                    <p:anim calcmode="lin" valueType="num">
                                      <p:cBhvr>
                                        <p:cTn id="8" dur="3000" fill="hold"/>
                                        <p:tgtEl>
                                          <p:spTgt spid="399365"/>
                                        </p:tgtEl>
                                        <p:attrNameLst>
                                          <p:attrName>ppt_x</p:attrName>
                                        </p:attrNameLst>
                                      </p:cBhvr>
                                      <p:tavLst>
                                        <p:tav tm="0">
                                          <p:val>
                                            <p:strVal val="#ppt_x"/>
                                          </p:val>
                                        </p:tav>
                                        <p:tav tm="100000">
                                          <p:val>
                                            <p:strVal val="#ppt_x"/>
                                          </p:val>
                                        </p:tav>
                                      </p:tavLst>
                                    </p:anim>
                                    <p:anim calcmode="lin" valueType="num">
                                      <p:cBhvr>
                                        <p:cTn id="9" dur="2700" decel="100000" fill="hold"/>
                                        <p:tgtEl>
                                          <p:spTgt spid="399365"/>
                                        </p:tgtEl>
                                        <p:attrNameLst>
                                          <p:attrName>ppt_y</p:attrName>
                                        </p:attrNameLst>
                                      </p:cBhvr>
                                      <p:tavLst>
                                        <p:tav tm="0">
                                          <p:val>
                                            <p:strVal val="#ppt_y+1"/>
                                          </p:val>
                                        </p:tav>
                                        <p:tav tm="100000">
                                          <p:val>
                                            <p:strVal val="#ppt_y-.03"/>
                                          </p:val>
                                        </p:tav>
                                      </p:tavLst>
                                    </p:anim>
                                    <p:anim calcmode="lin" valueType="num">
                                      <p:cBhvr>
                                        <p:cTn id="10" dur="300" accel="100000" fill="hold">
                                          <p:stCondLst>
                                            <p:cond delay="2700"/>
                                          </p:stCondLst>
                                        </p:cTn>
                                        <p:tgtEl>
                                          <p:spTgt spid="399365"/>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3000"/>
                            </p:stCondLst>
                            <p:childTnLst>
                              <p:par>
                                <p:cTn id="12" presetID="2" presetClass="entr" presetSubtype="4" fill="hold" grpId="0" nodeType="afterEffect" nodePh="1">
                                  <p:stCondLst>
                                    <p:cond delay="0"/>
                                  </p:stCondLst>
                                  <p:endCondLst>
                                    <p:cond evt="begin" delay="0">
                                      <p:tn val="12"/>
                                    </p:cond>
                                  </p:endCondLst>
                                  <p:childTnLst>
                                    <p:set>
                                      <p:cBhvr>
                                        <p:cTn id="13" dur="1" fill="hold">
                                          <p:stCondLst>
                                            <p:cond delay="0"/>
                                          </p:stCondLst>
                                        </p:cTn>
                                        <p:tgtEl>
                                          <p:spTgt spid="3078"/>
                                        </p:tgtEl>
                                        <p:attrNameLst>
                                          <p:attrName>style.visibility</p:attrName>
                                        </p:attrNameLst>
                                      </p:cBhvr>
                                      <p:to>
                                        <p:strVal val="visible"/>
                                      </p:to>
                                    </p:set>
                                    <p:anim calcmode="lin" valueType="num">
                                      <p:cBhvr additive="base">
                                        <p:cTn id="14" dur="1000" fill="hold"/>
                                        <p:tgtEl>
                                          <p:spTgt spid="3078"/>
                                        </p:tgtEl>
                                        <p:attrNameLst>
                                          <p:attrName>ppt_x</p:attrName>
                                        </p:attrNameLst>
                                      </p:cBhvr>
                                      <p:tavLst>
                                        <p:tav tm="0">
                                          <p:val>
                                            <p:strVal val="#ppt_x"/>
                                          </p:val>
                                        </p:tav>
                                        <p:tav tm="100000">
                                          <p:val>
                                            <p:strVal val="#ppt_x"/>
                                          </p:val>
                                        </p:tav>
                                      </p:tavLst>
                                    </p:anim>
                                    <p:anim calcmode="lin" valueType="num">
                                      <p:cBhvr additive="base">
                                        <p:cTn id="15" dur="1000" fill="hold"/>
                                        <p:tgtEl>
                                          <p:spTgt spid="30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65" grpId="0" animBg="1"/>
      <p:bldP spid="307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descr="1224870119_sk0009"/>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674688"/>
            <a:ext cx="9174163" cy="10152063"/>
          </a:xfrm>
          <a:prstGeom prst="rect">
            <a:avLst/>
          </a:prstGeom>
          <a:noFill/>
          <a:extLst>
            <a:ext uri="{909E8E84-426E-40DD-AFC4-6F175D3DCCD1}">
              <a14:hiddenFill xmlns:a14="http://schemas.microsoft.com/office/drawing/2010/main" xmlns="">
                <a:solidFill>
                  <a:srgbClr val="FFFFFF"/>
                </a:solidFill>
              </a14:hiddenFill>
            </a:ext>
          </a:extLst>
        </p:spPr>
      </p:pic>
      <p:sp>
        <p:nvSpPr>
          <p:cNvPr id="23557" name="WordArt 5"/>
          <p:cNvSpPr>
            <a:spLocks noChangeArrowheads="1" noChangeShapeType="1" noTextEdit="1"/>
          </p:cNvSpPr>
          <p:nvPr/>
        </p:nvSpPr>
        <p:spPr bwMode="auto">
          <a:xfrm>
            <a:off x="4140200" y="549275"/>
            <a:ext cx="4175125" cy="865188"/>
          </a:xfrm>
          <a:prstGeom prst="rect">
            <a:avLst/>
          </a:prstGeom>
        </p:spPr>
        <p:txBody>
          <a:bodyPr wrap="none" fromWordArt="1">
            <a:prstTxWarp prst="textPlain">
              <a:avLst>
                <a:gd name="adj" fmla="val 50000"/>
              </a:avLst>
            </a:prstTxWarp>
          </a:bodyPr>
          <a:lstStyle/>
          <a:p>
            <a:pPr algn="ctr"/>
            <a:r>
              <a:rPr lang="ru-RU" sz="3600" kern="10" dirty="0" err="1"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Безне</a:t>
            </a:r>
            <a:r>
              <a:rPr lang="ru-RU" sz="4400" b="1" kern="10" dirty="0" err="1"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ң</a:t>
            </a:r>
            <a:r>
              <a:rPr lang="ru-RU" sz="3600" kern="10" dirty="0"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 </a:t>
            </a:r>
            <a:r>
              <a:rPr lang="ru-RU" sz="3600" kern="10" dirty="0" err="1"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китаплар</a:t>
            </a:r>
            <a:r>
              <a:rPr lang="ru-RU" sz="3600" kern="10" dirty="0"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 </a:t>
            </a:r>
            <a:endParaRPr lang="ru-RU" sz="3600" kern="10" dirty="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endParaRPr>
          </a:p>
        </p:txBody>
      </p:sp>
    </p:spTree>
    <p:extLst>
      <p:ext uri="{BB962C8B-B14F-4D97-AF65-F5344CB8AC3E}">
        <p14:creationId xmlns:p14="http://schemas.microsoft.com/office/powerpoint/2010/main" xmlns="" val="97269254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23557"/>
                                        </p:tgtEl>
                                        <p:attrNameLst>
                                          <p:attrName>style.visibility</p:attrName>
                                        </p:attrNameLst>
                                      </p:cBhvr>
                                      <p:to>
                                        <p:strVal val="visible"/>
                                      </p:to>
                                    </p:set>
                                    <p:anim calcmode="lin" valueType="num">
                                      <p:cBhvr>
                                        <p:cTn id="7" dur="1000" fill="hold"/>
                                        <p:tgtEl>
                                          <p:spTgt spid="23557"/>
                                        </p:tgtEl>
                                        <p:attrNameLst>
                                          <p:attrName>ppt_w</p:attrName>
                                        </p:attrNameLst>
                                      </p:cBhvr>
                                      <p:tavLst>
                                        <p:tav tm="0">
                                          <p:val>
                                            <p:fltVal val="0"/>
                                          </p:val>
                                        </p:tav>
                                        <p:tav tm="100000">
                                          <p:val>
                                            <p:strVal val="#ppt_w"/>
                                          </p:val>
                                        </p:tav>
                                      </p:tavLst>
                                    </p:anim>
                                    <p:anim calcmode="lin" valueType="num">
                                      <p:cBhvr>
                                        <p:cTn id="8" dur="1000" fill="hold"/>
                                        <p:tgtEl>
                                          <p:spTgt spid="23557"/>
                                        </p:tgtEl>
                                        <p:attrNameLst>
                                          <p:attrName>ppt_h</p:attrName>
                                        </p:attrNameLst>
                                      </p:cBhvr>
                                      <p:tavLst>
                                        <p:tav tm="0">
                                          <p:val>
                                            <p:fltVal val="0"/>
                                          </p:val>
                                        </p:tav>
                                        <p:tav tm="100000">
                                          <p:val>
                                            <p:strVal val="#ppt_h"/>
                                          </p:val>
                                        </p:tav>
                                      </p:tavLst>
                                    </p:anim>
                                    <p:anim calcmode="lin" valueType="num">
                                      <p:cBhvr>
                                        <p:cTn id="9" dur="1000" fill="hold"/>
                                        <p:tgtEl>
                                          <p:spTgt spid="23557"/>
                                        </p:tgtEl>
                                        <p:attrNameLst>
                                          <p:attrName>style.rotation</p:attrName>
                                        </p:attrNameLst>
                                      </p:cBhvr>
                                      <p:tavLst>
                                        <p:tav tm="0">
                                          <p:val>
                                            <p:fltVal val="90"/>
                                          </p:val>
                                        </p:tav>
                                        <p:tav tm="100000">
                                          <p:val>
                                            <p:fltVal val="0"/>
                                          </p:val>
                                        </p:tav>
                                      </p:tavLst>
                                    </p:anim>
                                    <p:animEffect transition="in" filter="fade">
                                      <p:cBhvr>
                                        <p:cTn id="10" dur="10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im7-tub-ru.yandex.net/i?id=252962717-64-7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23928" y="339057"/>
            <a:ext cx="2304256" cy="3149439"/>
          </a:xfrm>
          <a:prstGeom prst="rect">
            <a:avLst/>
          </a:prstGeom>
          <a:noFill/>
          <a:extLst>
            <a:ext uri="{909E8E84-426E-40DD-AFC4-6F175D3DCCD1}">
              <a14:hiddenFill xmlns:a14="http://schemas.microsoft.com/office/drawing/2010/main" xmlns="">
                <a:solidFill>
                  <a:srgbClr val="FFFFFF"/>
                </a:solidFill>
              </a14:hiddenFill>
            </a:ext>
          </a:extLst>
        </p:spPr>
      </p:pic>
      <p:pic>
        <p:nvPicPr>
          <p:cNvPr id="2056" name="Picture 8" descr="http://im5-tub-ru.yandex.net/i?id=72052535-39-7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3568" y="526602"/>
            <a:ext cx="3024336" cy="3094506"/>
          </a:xfrm>
          <a:prstGeom prst="rect">
            <a:avLst/>
          </a:prstGeom>
          <a:noFill/>
          <a:extLst>
            <a:ext uri="{909E8E84-426E-40DD-AFC4-6F175D3DCCD1}">
              <a14:hiddenFill xmlns:a14="http://schemas.microsoft.com/office/drawing/2010/main" xmlns="">
                <a:solidFill>
                  <a:srgbClr val="FFFFFF"/>
                </a:solidFill>
              </a14:hiddenFill>
            </a:ext>
          </a:extLst>
        </p:spPr>
      </p:pic>
      <p:pic>
        <p:nvPicPr>
          <p:cNvPr id="2058" name="Picture 10" descr="http://im3-tub-ru.yandex.net/i?id=67425017-34-7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31840" y="3465319"/>
            <a:ext cx="2520280" cy="3060987"/>
          </a:xfrm>
          <a:prstGeom prst="rect">
            <a:avLst/>
          </a:prstGeom>
          <a:noFill/>
          <a:extLst>
            <a:ext uri="{909E8E84-426E-40DD-AFC4-6F175D3DCCD1}">
              <a14:hiddenFill xmlns:a14="http://schemas.microsoft.com/office/drawing/2010/main" xmlns="">
                <a:solidFill>
                  <a:srgbClr val="FFFFFF"/>
                </a:solidFill>
              </a14:hiddenFill>
            </a:ext>
          </a:extLst>
        </p:spPr>
      </p:pic>
      <p:pic>
        <p:nvPicPr>
          <p:cNvPr id="2060" name="Picture 12" descr="http://im3-tub-ru.yandex.net/i?id=354574012-03-7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83568" y="3501008"/>
            <a:ext cx="2448272" cy="2989610"/>
          </a:xfrm>
          <a:prstGeom prst="rect">
            <a:avLst/>
          </a:prstGeom>
          <a:noFill/>
          <a:extLst>
            <a:ext uri="{909E8E84-426E-40DD-AFC4-6F175D3DCCD1}">
              <a14:hiddenFill xmlns:a14="http://schemas.microsoft.com/office/drawing/2010/main" xmlns="">
                <a:solidFill>
                  <a:srgbClr val="FFFFFF"/>
                </a:solidFill>
              </a14:hiddenFill>
            </a:ext>
          </a:extLst>
        </p:spPr>
      </p:pic>
      <p:pic>
        <p:nvPicPr>
          <p:cNvPr id="2064" name="Picture 16" descr="http://im5-tub-ru.yandex.net/i?id=354936606-67-7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601424" y="3068959"/>
            <a:ext cx="2282944" cy="3261348"/>
          </a:xfrm>
          <a:prstGeom prst="rect">
            <a:avLst/>
          </a:prstGeom>
          <a:noFill/>
          <a:extLst>
            <a:ext uri="{909E8E84-426E-40DD-AFC4-6F175D3DCCD1}">
              <a14:hiddenFill xmlns:a14="http://schemas.microsoft.com/office/drawing/2010/main" xmlns="">
                <a:solidFill>
                  <a:srgbClr val="FFFFFF"/>
                </a:solidFill>
              </a14:hiddenFill>
            </a:ext>
          </a:extLst>
        </p:spPr>
      </p:pic>
      <p:pic>
        <p:nvPicPr>
          <p:cNvPr id="2066" name="Picture 18" descr="http://im6-tub-ru.yandex.net/i?id=283920154-30-7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086807" y="306305"/>
            <a:ext cx="1979662" cy="29112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3346630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1224870079_sk002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175" y="-2187575"/>
            <a:ext cx="9199563" cy="10080625"/>
          </a:xfrm>
          <a:prstGeom prst="rect">
            <a:avLst/>
          </a:prstGeom>
          <a:noFill/>
          <a:extLst>
            <a:ext uri="{909E8E84-426E-40DD-AFC4-6F175D3DCCD1}">
              <a14:hiddenFill xmlns:a14="http://schemas.microsoft.com/office/drawing/2010/main" xmlns="">
                <a:solidFill>
                  <a:srgbClr val="FFFFFF"/>
                </a:solidFill>
              </a14:hiddenFill>
            </a:ext>
          </a:extLst>
        </p:spPr>
      </p:pic>
      <p:sp>
        <p:nvSpPr>
          <p:cNvPr id="26629" name="WordArt 5"/>
          <p:cNvSpPr>
            <a:spLocks noChangeArrowheads="1" noChangeShapeType="1" noTextEdit="1"/>
          </p:cNvSpPr>
          <p:nvPr/>
        </p:nvSpPr>
        <p:spPr bwMode="auto">
          <a:xfrm>
            <a:off x="1908175" y="404813"/>
            <a:ext cx="5616575" cy="936625"/>
          </a:xfrm>
          <a:prstGeom prst="rect">
            <a:avLst/>
          </a:prstGeom>
        </p:spPr>
        <p:txBody>
          <a:bodyPr wrap="none" fromWordArt="1">
            <a:prstTxWarp prst="textPlain">
              <a:avLst>
                <a:gd name="adj" fmla="val 50000"/>
              </a:avLst>
            </a:prstTxWarp>
          </a:bodyPr>
          <a:lstStyle/>
          <a:p>
            <a:pPr algn="ctr"/>
            <a:r>
              <a:rPr lang="ru-RU" sz="3600" kern="10" dirty="0" err="1" smtClean="0">
                <a:ln w="9525">
                  <a:solidFill>
                    <a:schemeClr val="tx1"/>
                  </a:solidFill>
                  <a:round/>
                  <a:headEnd/>
                  <a:tailEnd/>
                </a:ln>
                <a:gradFill rotWithShape="0">
                  <a:gsLst>
                    <a:gs pos="0">
                      <a:srgbClr val="FF3300"/>
                    </a:gs>
                    <a:gs pos="50000">
                      <a:srgbClr val="FFFF00"/>
                    </a:gs>
                    <a:gs pos="100000">
                      <a:srgbClr val="FF3300"/>
                    </a:gs>
                  </a:gsLst>
                  <a:lin ang="5400000" scaled="1"/>
                </a:gradFill>
                <a:effectLst>
                  <a:outerShdw dist="35921" dir="2700000" algn="ctr" rotWithShape="0">
                    <a:srgbClr val="C0C0C0">
                      <a:alpha val="80000"/>
                    </a:srgbClr>
                  </a:outerShdw>
                </a:effectLst>
                <a:latin typeface="Impact"/>
              </a:rPr>
              <a:t>Безне</a:t>
            </a:r>
            <a:r>
              <a:rPr lang="ru-RU" sz="4400" b="1" kern="10" dirty="0" err="1" smtClean="0">
                <a:ln w="9525">
                  <a:solidFill>
                    <a:schemeClr val="tx1"/>
                  </a:solidFill>
                  <a:round/>
                  <a:headEnd/>
                  <a:tailEnd/>
                </a:ln>
                <a:gradFill rotWithShape="0">
                  <a:gsLst>
                    <a:gs pos="0">
                      <a:srgbClr val="FF3300"/>
                    </a:gs>
                    <a:gs pos="50000">
                      <a:srgbClr val="FFFF00"/>
                    </a:gs>
                    <a:gs pos="100000">
                      <a:srgbClr val="FF3300"/>
                    </a:gs>
                  </a:gsLst>
                  <a:lin ang="5400000" scaled="1"/>
                </a:gradFill>
                <a:effectLst>
                  <a:outerShdw dist="35921" dir="2700000" algn="ctr" rotWithShape="0">
                    <a:srgbClr val="C0C0C0">
                      <a:alpha val="80000"/>
                    </a:srgbClr>
                  </a:outerShdw>
                </a:effectLst>
                <a:latin typeface="Impact"/>
              </a:rPr>
              <a:t>ң</a:t>
            </a:r>
            <a:r>
              <a:rPr lang="ru-RU" sz="3600" kern="10" dirty="0" smtClean="0">
                <a:ln w="9525">
                  <a:solidFill>
                    <a:schemeClr val="tx1"/>
                  </a:solidFill>
                  <a:round/>
                  <a:headEnd/>
                  <a:tailEnd/>
                </a:ln>
                <a:gradFill rotWithShape="0">
                  <a:gsLst>
                    <a:gs pos="0">
                      <a:srgbClr val="FF3300"/>
                    </a:gs>
                    <a:gs pos="50000">
                      <a:srgbClr val="FFFF00"/>
                    </a:gs>
                    <a:gs pos="100000">
                      <a:srgbClr val="FF3300"/>
                    </a:gs>
                  </a:gsLst>
                  <a:lin ang="5400000" scaled="1"/>
                </a:gradFill>
                <a:effectLst>
                  <a:outerShdw dist="35921" dir="2700000" algn="ctr" rotWithShape="0">
                    <a:srgbClr val="C0C0C0">
                      <a:alpha val="80000"/>
                    </a:srgbClr>
                  </a:outerShdw>
                </a:effectLst>
                <a:latin typeface="Impact"/>
              </a:rPr>
              <a:t> </a:t>
            </a:r>
            <a:r>
              <a:rPr lang="ru-RU" sz="3600" kern="10" dirty="0" err="1" smtClean="0">
                <a:ln w="9525">
                  <a:solidFill>
                    <a:schemeClr val="tx1"/>
                  </a:solidFill>
                  <a:round/>
                  <a:headEnd/>
                  <a:tailEnd/>
                </a:ln>
                <a:gradFill rotWithShape="0">
                  <a:gsLst>
                    <a:gs pos="0">
                      <a:srgbClr val="FF3300"/>
                    </a:gs>
                    <a:gs pos="50000">
                      <a:srgbClr val="FFFF00"/>
                    </a:gs>
                    <a:gs pos="100000">
                      <a:srgbClr val="FF3300"/>
                    </a:gs>
                  </a:gsLst>
                  <a:lin ang="5400000" scaled="1"/>
                </a:gradFill>
                <a:effectLst>
                  <a:outerShdw dist="35921" dir="2700000" algn="ctr" rotWithShape="0">
                    <a:srgbClr val="C0C0C0">
                      <a:alpha val="80000"/>
                    </a:srgbClr>
                  </a:outerShdw>
                </a:effectLst>
                <a:latin typeface="Impact"/>
              </a:rPr>
              <a:t>у</a:t>
            </a:r>
            <a:r>
              <a:rPr lang="ru-RU" sz="4400" b="1" kern="10" dirty="0" err="1" smtClean="0">
                <a:ln w="9525">
                  <a:solidFill>
                    <a:schemeClr val="tx1"/>
                  </a:solidFill>
                  <a:round/>
                  <a:headEnd/>
                  <a:tailEnd/>
                </a:ln>
                <a:gradFill rotWithShape="0">
                  <a:gsLst>
                    <a:gs pos="0">
                      <a:srgbClr val="FF3300"/>
                    </a:gs>
                    <a:gs pos="50000">
                      <a:srgbClr val="FFFF00"/>
                    </a:gs>
                    <a:gs pos="100000">
                      <a:srgbClr val="FF3300"/>
                    </a:gs>
                  </a:gsLst>
                  <a:lin ang="5400000" scaled="1"/>
                </a:gradFill>
                <a:effectLst>
                  <a:outerShdw dist="35921" dir="2700000" algn="ctr" rotWithShape="0">
                    <a:srgbClr val="C0C0C0">
                      <a:alpha val="80000"/>
                    </a:srgbClr>
                  </a:outerShdw>
                </a:effectLst>
                <a:latin typeface="Impact"/>
              </a:rPr>
              <a:t>ң</a:t>
            </a:r>
            <a:r>
              <a:rPr lang="ru-RU" sz="3600" kern="10" dirty="0" err="1" smtClean="0">
                <a:ln w="9525">
                  <a:solidFill>
                    <a:schemeClr val="tx1"/>
                  </a:solidFill>
                  <a:round/>
                  <a:headEnd/>
                  <a:tailEnd/>
                </a:ln>
                <a:gradFill rotWithShape="0">
                  <a:gsLst>
                    <a:gs pos="0">
                      <a:srgbClr val="FF3300"/>
                    </a:gs>
                    <a:gs pos="50000">
                      <a:srgbClr val="FFFF00"/>
                    </a:gs>
                    <a:gs pos="100000">
                      <a:srgbClr val="FF3300"/>
                    </a:gs>
                  </a:gsLst>
                  <a:lin ang="5400000" scaled="1"/>
                </a:gradFill>
                <a:effectLst>
                  <a:outerShdw dist="35921" dir="2700000" algn="ctr" rotWithShape="0">
                    <a:srgbClr val="C0C0C0">
                      <a:alpha val="80000"/>
                    </a:srgbClr>
                  </a:outerShdw>
                </a:effectLst>
                <a:latin typeface="Impact"/>
              </a:rPr>
              <a:t>ышлар</a:t>
            </a:r>
            <a:endParaRPr lang="ru-RU" sz="3600" kern="10" dirty="0">
              <a:ln w="9525">
                <a:solidFill>
                  <a:schemeClr val="tx1"/>
                </a:solidFill>
                <a:round/>
                <a:headEnd/>
                <a:tailEnd/>
              </a:ln>
              <a:gradFill rotWithShape="0">
                <a:gsLst>
                  <a:gs pos="0">
                    <a:srgbClr val="FF3300"/>
                  </a:gs>
                  <a:gs pos="50000">
                    <a:srgbClr val="FFFF00"/>
                  </a:gs>
                  <a:gs pos="100000">
                    <a:srgbClr val="FF3300"/>
                  </a:gs>
                </a:gsLst>
                <a:lin ang="5400000" scaled="1"/>
              </a:gradFill>
              <a:effectLst>
                <a:outerShdw dist="35921" dir="2700000" algn="ctr" rotWithShape="0">
                  <a:srgbClr val="C0C0C0">
                    <a:alpha val="80000"/>
                  </a:srgbClr>
                </a:outerShdw>
              </a:effectLst>
              <a:latin typeface="Impact"/>
            </a:endParaRPr>
          </a:p>
        </p:txBody>
      </p:sp>
    </p:spTree>
    <p:extLst>
      <p:ext uri="{BB962C8B-B14F-4D97-AF65-F5344CB8AC3E}">
        <p14:creationId xmlns:p14="http://schemas.microsoft.com/office/powerpoint/2010/main" xmlns="" val="247999023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26629"/>
                                        </p:tgtEl>
                                        <p:attrNameLst>
                                          <p:attrName>style.visibility</p:attrName>
                                        </p:attrNameLst>
                                      </p:cBhvr>
                                      <p:to>
                                        <p:strVal val="visible"/>
                                      </p:to>
                                    </p:set>
                                    <p:anim calcmode="lin" valueType="num">
                                      <p:cBhvr>
                                        <p:cTn id="7" dur="1000" fill="hold"/>
                                        <p:tgtEl>
                                          <p:spTgt spid="26629"/>
                                        </p:tgtEl>
                                        <p:attrNameLst>
                                          <p:attrName>ppt_w</p:attrName>
                                        </p:attrNameLst>
                                      </p:cBhvr>
                                      <p:tavLst>
                                        <p:tav tm="0">
                                          <p:val>
                                            <p:fltVal val="0"/>
                                          </p:val>
                                        </p:tav>
                                        <p:tav tm="100000">
                                          <p:val>
                                            <p:strVal val="#ppt_w"/>
                                          </p:val>
                                        </p:tav>
                                      </p:tavLst>
                                    </p:anim>
                                    <p:anim calcmode="lin" valueType="num">
                                      <p:cBhvr>
                                        <p:cTn id="8" dur="1000" fill="hold"/>
                                        <p:tgtEl>
                                          <p:spTgt spid="26629"/>
                                        </p:tgtEl>
                                        <p:attrNameLst>
                                          <p:attrName>ppt_h</p:attrName>
                                        </p:attrNameLst>
                                      </p:cBhvr>
                                      <p:tavLst>
                                        <p:tav tm="0">
                                          <p:val>
                                            <p:fltVal val="0"/>
                                          </p:val>
                                        </p:tav>
                                        <p:tav tm="100000">
                                          <p:val>
                                            <p:strVal val="#ppt_h"/>
                                          </p:val>
                                        </p:tav>
                                      </p:tavLst>
                                    </p:anim>
                                    <p:anim calcmode="lin" valueType="num">
                                      <p:cBhvr>
                                        <p:cTn id="9" dur="1000" fill="hold"/>
                                        <p:tgtEl>
                                          <p:spTgt spid="26629"/>
                                        </p:tgtEl>
                                        <p:attrNameLst>
                                          <p:attrName>style.rotation</p:attrName>
                                        </p:attrNameLst>
                                      </p:cBhvr>
                                      <p:tavLst>
                                        <p:tav tm="0">
                                          <p:val>
                                            <p:fltVal val="90"/>
                                          </p:val>
                                        </p:tav>
                                        <p:tav tm="100000">
                                          <p:val>
                                            <p:fltVal val="0"/>
                                          </p:val>
                                        </p:tav>
                                      </p:tavLst>
                                    </p:anim>
                                    <p:animEffect transition="in" filter="fade">
                                      <p:cBhvr>
                                        <p:cTn id="10" dur="1000"/>
                                        <p:tgtEl>
                                          <p:spTgt spid="266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Эльмира\Desktop\фото ноябрь 11\SAM_103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332656"/>
            <a:ext cx="4067944" cy="6101916"/>
          </a:xfrm>
          <a:prstGeom prst="rect">
            <a:avLst/>
          </a:prstGeom>
          <a:noFill/>
          <a:extLst>
            <a:ext uri="{909E8E84-426E-40DD-AFC4-6F175D3DCCD1}">
              <a14:hiddenFill xmlns:a14="http://schemas.microsoft.com/office/drawing/2010/main" xmlns="">
                <a:solidFill>
                  <a:srgbClr val="FFFFFF"/>
                </a:solidFill>
              </a14:hiddenFill>
            </a:ext>
          </a:extLst>
        </p:spPr>
      </p:pic>
      <p:pic>
        <p:nvPicPr>
          <p:cNvPr id="6148" name="Picture 4" descr="C:\Users\Эльмира\Desktop\5б\сумб\SAM_082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53015" y="2132856"/>
            <a:ext cx="4690985" cy="312732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9639348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descr="1224870099_sk001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466850"/>
            <a:ext cx="9144000" cy="9074150"/>
          </a:xfrm>
          <a:prstGeom prst="rect">
            <a:avLst/>
          </a:prstGeom>
          <a:noFill/>
          <a:extLst>
            <a:ext uri="{909E8E84-426E-40DD-AFC4-6F175D3DCCD1}">
              <a14:hiddenFill xmlns:a14="http://schemas.microsoft.com/office/drawing/2010/main" xmlns="">
                <a:solidFill>
                  <a:srgbClr val="FFFFFF"/>
                </a:solidFill>
              </a14:hiddenFill>
            </a:ext>
          </a:extLst>
        </p:spPr>
      </p:pic>
      <p:sp>
        <p:nvSpPr>
          <p:cNvPr id="18437" name="WordArt 5"/>
          <p:cNvSpPr>
            <a:spLocks noChangeArrowheads="1" noChangeShapeType="1" noTextEdit="1"/>
          </p:cNvSpPr>
          <p:nvPr/>
        </p:nvSpPr>
        <p:spPr bwMode="auto">
          <a:xfrm>
            <a:off x="3491880" y="260350"/>
            <a:ext cx="5472608" cy="1296442"/>
          </a:xfrm>
          <a:prstGeom prst="rect">
            <a:avLst/>
          </a:prstGeom>
        </p:spPr>
        <p:txBody>
          <a:bodyPr wrap="none" fromWordArt="1">
            <a:prstTxWarp prst="textPlain">
              <a:avLst>
                <a:gd name="adj" fmla="val 50000"/>
              </a:avLst>
            </a:prstTxWarp>
          </a:bodyPr>
          <a:lstStyle/>
          <a:p>
            <a:pPr algn="ctr"/>
            <a:r>
              <a:rPr lang="ru-RU" sz="3600" kern="10" dirty="0" err="1" smtClean="0">
                <a:ln w="9525">
                  <a:solidFill>
                    <a:schemeClr val="tx1"/>
                  </a:solidFill>
                  <a:round/>
                  <a:headEnd/>
                  <a:tailEnd/>
                </a:ln>
                <a:gradFill rotWithShape="0">
                  <a:gsLst>
                    <a:gs pos="0">
                      <a:srgbClr val="FF9933"/>
                    </a:gs>
                    <a:gs pos="50000">
                      <a:srgbClr val="FFFF00"/>
                    </a:gs>
                    <a:gs pos="100000">
                      <a:srgbClr val="FF9933"/>
                    </a:gs>
                  </a:gsLst>
                  <a:lin ang="5400000" scaled="1"/>
                </a:gradFill>
                <a:effectLst>
                  <a:outerShdw dist="35921" dir="2700000" algn="ctr" rotWithShape="0">
                    <a:srgbClr val="C0C0C0">
                      <a:alpha val="80000"/>
                    </a:srgbClr>
                  </a:outerShdw>
                </a:effectLst>
                <a:latin typeface="Impact"/>
              </a:rPr>
              <a:t>Безне</a:t>
            </a:r>
            <a:r>
              <a:rPr lang="ru-RU" sz="4400" b="1" kern="10" dirty="0" err="1" smtClean="0">
                <a:ln w="9525">
                  <a:solidFill>
                    <a:schemeClr val="tx1"/>
                  </a:solidFill>
                  <a:round/>
                  <a:headEnd/>
                  <a:tailEnd/>
                </a:ln>
                <a:gradFill rotWithShape="0">
                  <a:gsLst>
                    <a:gs pos="0">
                      <a:srgbClr val="FF9933"/>
                    </a:gs>
                    <a:gs pos="50000">
                      <a:srgbClr val="FFFF00"/>
                    </a:gs>
                    <a:gs pos="100000">
                      <a:srgbClr val="FF9933"/>
                    </a:gs>
                  </a:gsLst>
                  <a:lin ang="5400000" scaled="1"/>
                </a:gradFill>
                <a:effectLst>
                  <a:outerShdw dist="35921" dir="2700000" algn="ctr" rotWithShape="0">
                    <a:srgbClr val="C0C0C0">
                      <a:alpha val="80000"/>
                    </a:srgbClr>
                  </a:outerShdw>
                </a:effectLst>
                <a:latin typeface="Impact"/>
              </a:rPr>
              <a:t>ң</a:t>
            </a:r>
            <a:r>
              <a:rPr lang="ru-RU" sz="4400" b="1" kern="10" dirty="0" smtClean="0">
                <a:ln w="9525">
                  <a:solidFill>
                    <a:schemeClr val="tx1"/>
                  </a:solidFill>
                  <a:round/>
                  <a:headEnd/>
                  <a:tailEnd/>
                </a:ln>
                <a:gradFill rotWithShape="0">
                  <a:gsLst>
                    <a:gs pos="0">
                      <a:srgbClr val="FF9933"/>
                    </a:gs>
                    <a:gs pos="50000">
                      <a:srgbClr val="FFFF00"/>
                    </a:gs>
                    <a:gs pos="100000">
                      <a:srgbClr val="FF9933"/>
                    </a:gs>
                  </a:gsLst>
                  <a:lin ang="5400000" scaled="1"/>
                </a:gradFill>
                <a:effectLst>
                  <a:outerShdw dist="35921" dir="2700000" algn="ctr" rotWithShape="0">
                    <a:srgbClr val="C0C0C0">
                      <a:alpha val="80000"/>
                    </a:srgbClr>
                  </a:outerShdw>
                </a:effectLst>
                <a:latin typeface="Impact"/>
              </a:rPr>
              <a:t>    </a:t>
            </a:r>
            <a:r>
              <a:rPr lang="ru-RU" sz="3600" b="1" kern="10" dirty="0" err="1" smtClean="0">
                <a:ln w="9525">
                  <a:solidFill>
                    <a:schemeClr val="tx1"/>
                  </a:solidFill>
                  <a:round/>
                  <a:headEnd/>
                  <a:tailEnd/>
                </a:ln>
                <a:gradFill rotWithShape="0">
                  <a:gsLst>
                    <a:gs pos="0">
                      <a:srgbClr val="FF9933"/>
                    </a:gs>
                    <a:gs pos="50000">
                      <a:srgbClr val="FFFF00"/>
                    </a:gs>
                    <a:gs pos="100000">
                      <a:srgbClr val="FF9933"/>
                    </a:gs>
                  </a:gsLst>
                  <a:lin ang="5400000" scaled="1"/>
                </a:gradFill>
                <a:effectLst>
                  <a:outerShdw dist="35921" dir="2700000" algn="ctr" rotWithShape="0">
                    <a:srgbClr val="C0C0C0">
                      <a:alpha val="80000"/>
                    </a:srgbClr>
                  </a:outerShdw>
                </a:effectLst>
                <a:latin typeface="Impact"/>
              </a:rPr>
              <a:t>ш</a:t>
            </a:r>
            <a:r>
              <a:rPr lang="ru-RU" sz="4400" b="1" kern="10" dirty="0" err="1" smtClean="0">
                <a:ln w="9525">
                  <a:solidFill>
                    <a:schemeClr val="tx1"/>
                  </a:solidFill>
                  <a:round/>
                  <a:headEnd/>
                  <a:tailEnd/>
                </a:ln>
                <a:gradFill rotWithShape="0">
                  <a:gsLst>
                    <a:gs pos="0">
                      <a:srgbClr val="FF9933"/>
                    </a:gs>
                    <a:gs pos="50000">
                      <a:srgbClr val="FFFF00"/>
                    </a:gs>
                    <a:gs pos="100000">
                      <a:srgbClr val="FF9933"/>
                    </a:gs>
                  </a:gsLst>
                  <a:lin ang="5400000" scaled="1"/>
                </a:gradFill>
                <a:effectLst>
                  <a:outerShdw dist="35921" dir="2700000" algn="ctr" rotWithShape="0">
                    <a:srgbClr val="C0C0C0">
                      <a:alpha val="80000"/>
                    </a:srgbClr>
                  </a:outerShdw>
                </a:effectLst>
                <a:latin typeface="Impact"/>
              </a:rPr>
              <a:t>ө</a:t>
            </a:r>
            <a:r>
              <a:rPr lang="ru-RU" sz="3600" b="1" kern="10" dirty="0" err="1" smtClean="0">
                <a:ln w="9525">
                  <a:solidFill>
                    <a:schemeClr val="tx1"/>
                  </a:solidFill>
                  <a:round/>
                  <a:headEnd/>
                  <a:tailEnd/>
                </a:ln>
                <a:gradFill rotWithShape="0">
                  <a:gsLst>
                    <a:gs pos="0">
                      <a:srgbClr val="FF9933"/>
                    </a:gs>
                    <a:gs pos="50000">
                      <a:srgbClr val="FFFF00"/>
                    </a:gs>
                    <a:gs pos="100000">
                      <a:srgbClr val="FF9933"/>
                    </a:gs>
                  </a:gsLst>
                  <a:lin ang="5400000" scaled="1"/>
                </a:gradFill>
                <a:effectLst>
                  <a:outerShdw dist="35921" dir="2700000" algn="ctr" rotWithShape="0">
                    <a:srgbClr val="C0C0C0">
                      <a:alpha val="80000"/>
                    </a:srgbClr>
                  </a:outerShdw>
                </a:effectLst>
                <a:latin typeface="Impact"/>
              </a:rPr>
              <a:t>гылл</a:t>
            </a:r>
            <a:r>
              <a:rPr lang="ru-RU" sz="4400" b="1" kern="10" dirty="0" err="1" smtClean="0">
                <a:ln w="9525">
                  <a:solidFill>
                    <a:schemeClr val="tx1"/>
                  </a:solidFill>
                  <a:round/>
                  <a:headEnd/>
                  <a:tailEnd/>
                </a:ln>
                <a:gradFill rotWithShape="0">
                  <a:gsLst>
                    <a:gs pos="0">
                      <a:srgbClr val="FF9933"/>
                    </a:gs>
                    <a:gs pos="50000">
                      <a:srgbClr val="FFFF00"/>
                    </a:gs>
                    <a:gs pos="100000">
                      <a:srgbClr val="FF9933"/>
                    </a:gs>
                  </a:gsLst>
                  <a:lin ang="5400000" scaled="1"/>
                </a:gradFill>
                <a:effectLst>
                  <a:outerShdw dist="35921" dir="2700000" algn="ctr" rotWithShape="0">
                    <a:srgbClr val="C0C0C0">
                      <a:alpha val="80000"/>
                    </a:srgbClr>
                  </a:outerShdw>
                </a:effectLst>
                <a:latin typeface="Impact"/>
              </a:rPr>
              <a:t>ә</a:t>
            </a:r>
            <a:r>
              <a:rPr lang="ru-RU" sz="3600" b="1" kern="10" dirty="0" err="1" smtClean="0">
                <a:ln w="9525">
                  <a:solidFill>
                    <a:schemeClr val="tx1"/>
                  </a:solidFill>
                  <a:round/>
                  <a:headEnd/>
                  <a:tailEnd/>
                </a:ln>
                <a:gradFill rotWithShape="0">
                  <a:gsLst>
                    <a:gs pos="0">
                      <a:srgbClr val="FF9933"/>
                    </a:gs>
                    <a:gs pos="50000">
                      <a:srgbClr val="FFFF00"/>
                    </a:gs>
                    <a:gs pos="100000">
                      <a:srgbClr val="FF9933"/>
                    </a:gs>
                  </a:gsLst>
                  <a:lin ang="5400000" scaled="1"/>
                </a:gradFill>
                <a:effectLst>
                  <a:outerShdw dist="35921" dir="2700000" algn="ctr" rotWithShape="0">
                    <a:srgbClr val="C0C0C0">
                      <a:alpha val="80000"/>
                    </a:srgbClr>
                  </a:outerShdw>
                </a:effectLst>
                <a:latin typeface="Impact"/>
              </a:rPr>
              <a:t>р</a:t>
            </a:r>
            <a:endParaRPr lang="ru-RU" sz="2800" kern="10" dirty="0">
              <a:ln w="9525">
                <a:solidFill>
                  <a:schemeClr val="tx1"/>
                </a:solidFill>
                <a:round/>
                <a:headEnd/>
                <a:tailEnd/>
              </a:ln>
              <a:gradFill rotWithShape="0">
                <a:gsLst>
                  <a:gs pos="0">
                    <a:srgbClr val="FF9933"/>
                  </a:gs>
                  <a:gs pos="50000">
                    <a:srgbClr val="FFFF00"/>
                  </a:gs>
                  <a:gs pos="100000">
                    <a:srgbClr val="FF9933"/>
                  </a:gs>
                </a:gsLst>
                <a:lin ang="5400000" scaled="1"/>
              </a:gradFill>
              <a:effectLst>
                <a:outerShdw dist="35921" dir="2700000" algn="ctr" rotWithShape="0">
                  <a:srgbClr val="C0C0C0">
                    <a:alpha val="80000"/>
                  </a:srgbClr>
                </a:outerShdw>
              </a:effectLst>
              <a:latin typeface="Impact"/>
            </a:endParaRPr>
          </a:p>
        </p:txBody>
      </p:sp>
      <p:pic>
        <p:nvPicPr>
          <p:cNvPr id="18441" name="Pathetique-James_Last.mp3">
            <a:hlinkClick r:id="" action="ppaction://media"/>
          </p:cNvPr>
          <p:cNvPicPr>
            <a:picLocks noRot="1" noChangeAspect="1" noChangeArrowheads="1"/>
          </p:cNvPicPr>
          <p:nvPr>
            <a:audioFile r:link="rId1"/>
          </p:nvPr>
        </p:nvPicPr>
        <p:blipFill>
          <a:blip r:embed="rId4" cstate="print">
            <a:extLst>
              <a:ext uri="{28A0092B-C50C-407E-A947-70E740481C1C}">
                <a14:useLocalDpi xmlns:a14="http://schemas.microsoft.com/office/drawing/2010/main" xmlns="" val="0"/>
              </a:ext>
            </a:extLst>
          </a:blip>
          <a:srcRect/>
          <a:stretch>
            <a:fillRect/>
          </a:stretch>
        </p:blipFill>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9804711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18437"/>
                                        </p:tgtEl>
                                        <p:attrNameLst>
                                          <p:attrName>style.visibility</p:attrName>
                                        </p:attrNameLst>
                                      </p:cBhvr>
                                      <p:to>
                                        <p:strVal val="visible"/>
                                      </p:to>
                                    </p:set>
                                    <p:anim calcmode="lin" valueType="num">
                                      <p:cBhvr>
                                        <p:cTn id="7" dur="1000" fill="hold"/>
                                        <p:tgtEl>
                                          <p:spTgt spid="18437"/>
                                        </p:tgtEl>
                                        <p:attrNameLst>
                                          <p:attrName>ppt_w</p:attrName>
                                        </p:attrNameLst>
                                      </p:cBhvr>
                                      <p:tavLst>
                                        <p:tav tm="0">
                                          <p:val>
                                            <p:fltVal val="0"/>
                                          </p:val>
                                        </p:tav>
                                        <p:tav tm="100000">
                                          <p:val>
                                            <p:strVal val="#ppt_w"/>
                                          </p:val>
                                        </p:tav>
                                      </p:tavLst>
                                    </p:anim>
                                    <p:anim calcmode="lin" valueType="num">
                                      <p:cBhvr>
                                        <p:cTn id="8" dur="1000" fill="hold"/>
                                        <p:tgtEl>
                                          <p:spTgt spid="18437"/>
                                        </p:tgtEl>
                                        <p:attrNameLst>
                                          <p:attrName>ppt_h</p:attrName>
                                        </p:attrNameLst>
                                      </p:cBhvr>
                                      <p:tavLst>
                                        <p:tav tm="0">
                                          <p:val>
                                            <p:fltVal val="0"/>
                                          </p:val>
                                        </p:tav>
                                        <p:tav tm="100000">
                                          <p:val>
                                            <p:strVal val="#ppt_h"/>
                                          </p:val>
                                        </p:tav>
                                      </p:tavLst>
                                    </p:anim>
                                    <p:anim calcmode="lin" valueType="num">
                                      <p:cBhvr>
                                        <p:cTn id="9" dur="1000" fill="hold"/>
                                        <p:tgtEl>
                                          <p:spTgt spid="18437"/>
                                        </p:tgtEl>
                                        <p:attrNameLst>
                                          <p:attrName>style.rotation</p:attrName>
                                        </p:attrNameLst>
                                      </p:cBhvr>
                                      <p:tavLst>
                                        <p:tav tm="0">
                                          <p:val>
                                            <p:fltVal val="90"/>
                                          </p:val>
                                        </p:tav>
                                        <p:tav tm="100000">
                                          <p:val>
                                            <p:fltVal val="0"/>
                                          </p:val>
                                        </p:tav>
                                      </p:tavLst>
                                    </p:anim>
                                    <p:animEffect transition="in" filter="fade">
                                      <p:cBhvr>
                                        <p:cTn id="10" dur="1000"/>
                                        <p:tgtEl>
                                          <p:spTgt spid="18437"/>
                                        </p:tgtEl>
                                      </p:cBhvr>
                                    </p:animEffect>
                                  </p:childTnLst>
                                </p:cTn>
                              </p:par>
                            </p:childTnLst>
                          </p:cTn>
                        </p:par>
                        <p:par>
                          <p:cTn id="11" fill="hold" nodeType="afterGroup">
                            <p:stCondLst>
                              <p:cond delay="1650"/>
                            </p:stCondLst>
                            <p:childTnLst>
                              <p:par>
                                <p:cTn id="12" presetID="1" presetClass="mediacall" presetSubtype="0" fill="hold" nodeType="afterEffect">
                                  <p:stCondLst>
                                    <p:cond delay="0"/>
                                  </p:stCondLst>
                                  <p:childTnLst>
                                    <p:cmd type="call" cmd="playFrom(0.0)">
                                      <p:cBhvr>
                                        <p:cTn id="13" dur="1" fill="hold"/>
                                        <p:tgtEl>
                                          <p:spTgt spid="1844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36">
                <p:cTn id="14" fill="hold" display="0">
                  <p:stCondLst>
                    <p:cond delay="indefinite"/>
                  </p:stCondLst>
                  <p:endCondLst>
                    <p:cond evt="onPrev" delay="0">
                      <p:tgtEl>
                        <p:sldTgt/>
                      </p:tgtEl>
                    </p:cond>
                    <p:cond evt="onStopAudio" delay="0">
                      <p:tgtEl>
                        <p:sldTgt/>
                      </p:tgtEl>
                    </p:cond>
                  </p:endCondLst>
                </p:cTn>
                <p:tgtEl>
                  <p:spTgt spid="18441"/>
                </p:tgtEl>
              </p:cMediaNode>
            </p:audio>
          </p:childTnLst>
        </p:cTn>
      </p:par>
    </p:tnLst>
    <p:bldLst>
      <p:bldP spid="1843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Эльмира\Desktop\5 б фото\SAM_080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8966"/>
            <a:ext cx="3957618" cy="4840194"/>
          </a:xfrm>
          <a:prstGeom prst="rect">
            <a:avLst/>
          </a:prstGeom>
          <a:noFill/>
          <a:extLst>
            <a:ext uri="{909E8E84-426E-40DD-AFC4-6F175D3DCCD1}">
              <a14:hiddenFill xmlns:a14="http://schemas.microsoft.com/office/drawing/2010/main" xmlns="">
                <a:solidFill>
                  <a:srgbClr val="FFFFFF"/>
                </a:solidFill>
              </a14:hiddenFill>
            </a:ext>
          </a:extLst>
        </p:spPr>
      </p:pic>
      <p:pic>
        <p:nvPicPr>
          <p:cNvPr id="4098" name="Picture 2" descr="C:\Users\Эльмира\Desktop\5 б фото\SAM_075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57618" y="28966"/>
            <a:ext cx="3771342" cy="3616058"/>
          </a:xfrm>
          <a:prstGeom prst="rect">
            <a:avLst/>
          </a:prstGeom>
          <a:noFill/>
          <a:extLst>
            <a:ext uri="{909E8E84-426E-40DD-AFC4-6F175D3DCCD1}">
              <a14:hiddenFill xmlns:a14="http://schemas.microsoft.com/office/drawing/2010/main" xmlns="">
                <a:solidFill>
                  <a:srgbClr val="FFFFFF"/>
                </a:solidFill>
              </a14:hiddenFill>
            </a:ext>
          </a:extLst>
        </p:spPr>
      </p:pic>
      <p:pic>
        <p:nvPicPr>
          <p:cNvPr id="4100" name="Picture 4" descr="C:\Users\Эльмира\Desktop\5 б фото\SAM_078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699792" y="3068960"/>
            <a:ext cx="3269599" cy="3888432"/>
          </a:xfrm>
          <a:prstGeom prst="rect">
            <a:avLst/>
          </a:prstGeom>
          <a:noFill/>
          <a:extLst>
            <a:ext uri="{909E8E84-426E-40DD-AFC4-6F175D3DCCD1}">
              <a14:hiddenFill xmlns:a14="http://schemas.microsoft.com/office/drawing/2010/main" xmlns="">
                <a:solidFill>
                  <a:srgbClr val="FFFFFF"/>
                </a:solidFill>
              </a14:hiddenFill>
            </a:ext>
          </a:extLst>
        </p:spPr>
      </p:pic>
      <p:pic>
        <p:nvPicPr>
          <p:cNvPr id="9218" name="Picture 2" descr="Картинка 135 из 51108">
            <a:hlinkClick r:id="rId5"/>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68560" y="-387425"/>
            <a:ext cx="8748180" cy="769975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7783800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Эльмира\Desktop\5 б фото\SAM_078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9666" y="181685"/>
            <a:ext cx="3798345" cy="2532230"/>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3" descr="C:\Users\Эльмира\Desktop\5 б фото\SAM_069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71125" y="1447800"/>
            <a:ext cx="3825348" cy="3894433"/>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3" descr="C:\Users\Эльмира\Desktop\5 б фото\SAM_0752.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6200000">
            <a:off x="-150764" y="2832656"/>
            <a:ext cx="4144085" cy="384255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3207460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39752" y="764704"/>
            <a:ext cx="4067175" cy="561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Заголовок 3"/>
          <p:cNvSpPr>
            <a:spLocks noGrp="1"/>
          </p:cNvSpPr>
          <p:nvPr>
            <p:ph type="title"/>
          </p:nvPr>
        </p:nvSpPr>
        <p:spPr>
          <a:xfrm>
            <a:off x="5076056" y="1484784"/>
            <a:ext cx="1800200" cy="4536504"/>
          </a:xfrm>
        </p:spPr>
        <p:txBody>
          <a:bodyPr>
            <a:noAutofit/>
          </a:bodyPr>
          <a:lstStyle/>
          <a:p>
            <a:r>
              <a:rPr lang="tt-RU" sz="1200" b="1" dirty="0" smtClean="0"/>
              <a:t>Гаилә чылбыры </a:t>
            </a:r>
            <a:br>
              <a:rPr lang="tt-RU" sz="1200" b="1" dirty="0" smtClean="0"/>
            </a:br>
            <a:r>
              <a:rPr lang="tt-RU" sz="1200" dirty="0"/>
              <a:t/>
            </a:r>
            <a:br>
              <a:rPr lang="tt-RU" sz="1200" dirty="0"/>
            </a:br>
            <a:r>
              <a:rPr lang="tt-RU" sz="1200" dirty="0" smtClean="0"/>
              <a:t>Син </a:t>
            </a:r>
            <a:r>
              <a:rPr lang="tt-RU" sz="1200" dirty="0"/>
              <a:t>бит минем әнием,</a:t>
            </a:r>
            <a:r>
              <a:rPr lang="ru-RU" sz="1200" dirty="0"/>
              <a:t/>
            </a:r>
            <a:br>
              <a:rPr lang="ru-RU" sz="1200" dirty="0"/>
            </a:br>
            <a:r>
              <a:rPr lang="tt-RU" sz="1200" dirty="0"/>
              <a:t>Ә мин синең бәбиең.</a:t>
            </a:r>
            <a:r>
              <a:rPr lang="ru-RU" sz="1200" dirty="0"/>
              <a:t/>
            </a:r>
            <a:br>
              <a:rPr lang="ru-RU" sz="1200" dirty="0"/>
            </a:br>
            <a:r>
              <a:rPr lang="tt-RU" sz="1200" dirty="0"/>
              <a:t>Синең дә,әнием,бар бит</a:t>
            </a:r>
            <a:r>
              <a:rPr lang="ru-RU" sz="1200" dirty="0"/>
              <a:t/>
            </a:r>
            <a:br>
              <a:rPr lang="ru-RU" sz="1200" dirty="0"/>
            </a:br>
            <a:r>
              <a:rPr lang="tt-RU" sz="1200" dirty="0"/>
              <a:t>Әтиең һәм әниең.</a:t>
            </a:r>
            <a:r>
              <a:rPr lang="ru-RU" sz="1200" dirty="0"/>
              <a:t/>
            </a:r>
            <a:br>
              <a:rPr lang="ru-RU" sz="1200" dirty="0"/>
            </a:br>
            <a:r>
              <a:rPr lang="tt-RU" sz="1200" dirty="0"/>
              <a:t> </a:t>
            </a:r>
            <a:r>
              <a:rPr lang="ru-RU" sz="1200" dirty="0"/>
              <a:t/>
            </a:r>
            <a:br>
              <a:rPr lang="ru-RU" sz="1200" dirty="0"/>
            </a:br>
            <a:r>
              <a:rPr lang="tt-RU" sz="1200" dirty="0"/>
              <a:t>Синең әти-ул дәү әти,</a:t>
            </a:r>
            <a:r>
              <a:rPr lang="ru-RU" sz="1200" dirty="0"/>
              <a:t/>
            </a:r>
            <a:br>
              <a:rPr lang="ru-RU" sz="1200" dirty="0"/>
            </a:br>
            <a:r>
              <a:rPr lang="tt-RU" sz="1200" dirty="0"/>
              <a:t>Дәү әнием-әниең.</a:t>
            </a:r>
            <a:r>
              <a:rPr lang="ru-RU" sz="1200" dirty="0"/>
              <a:t/>
            </a:r>
            <a:br>
              <a:rPr lang="ru-RU" sz="1200" dirty="0"/>
            </a:br>
            <a:r>
              <a:rPr lang="tt-RU" sz="1200" dirty="0"/>
              <a:t>Дәү әниең була миңа</a:t>
            </a:r>
            <a:r>
              <a:rPr lang="ru-RU" sz="1200" dirty="0"/>
              <a:t/>
            </a:r>
            <a:br>
              <a:rPr lang="ru-RU" sz="1200" dirty="0"/>
            </a:br>
            <a:r>
              <a:rPr lang="tt-RU" sz="1200" dirty="0"/>
              <a:t>Минем олы әбием.</a:t>
            </a:r>
            <a:r>
              <a:rPr lang="ru-RU" sz="1200" dirty="0"/>
              <a:t/>
            </a:r>
            <a:br>
              <a:rPr lang="ru-RU" sz="1200" dirty="0"/>
            </a:br>
            <a:r>
              <a:rPr lang="ru-RU" sz="1200" dirty="0"/>
              <a:t> </a:t>
            </a:r>
            <a:br>
              <a:rPr lang="ru-RU" sz="1200" dirty="0"/>
            </a:br>
            <a:r>
              <a:rPr lang="tt-RU" sz="1200" dirty="0"/>
              <a:t>Бу чылбырның очына</a:t>
            </a:r>
            <a:r>
              <a:rPr lang="ru-RU" sz="1200" dirty="0"/>
              <a:t/>
            </a:r>
            <a:br>
              <a:rPr lang="ru-RU" sz="1200" dirty="0"/>
            </a:br>
            <a:r>
              <a:rPr lang="tt-RU" sz="1200" dirty="0"/>
              <a:t>Чыгып булмый һич тә,</a:t>
            </a:r>
            <a:r>
              <a:rPr lang="ru-RU" sz="1200" dirty="0"/>
              <a:t/>
            </a:r>
            <a:br>
              <a:rPr lang="ru-RU" sz="1200" dirty="0"/>
            </a:br>
            <a:r>
              <a:rPr lang="tt-RU" sz="1200" dirty="0"/>
              <a:t>Төннәр буе санасаң да,</a:t>
            </a:r>
            <a:r>
              <a:rPr lang="ru-RU" sz="1200" dirty="0"/>
              <a:t/>
            </a:r>
            <a:br>
              <a:rPr lang="ru-RU" sz="1200" dirty="0"/>
            </a:br>
            <a:r>
              <a:rPr lang="tt-RU" sz="1200" dirty="0"/>
              <a:t>Иртәсен дә,кич тә.</a:t>
            </a:r>
            <a:r>
              <a:rPr lang="ru-RU" sz="1200" dirty="0"/>
              <a:t/>
            </a:r>
            <a:br>
              <a:rPr lang="ru-RU" sz="1200" dirty="0"/>
            </a:br>
            <a:r>
              <a:rPr lang="tt-RU" sz="1200" dirty="0"/>
              <a:t> </a:t>
            </a:r>
            <a:r>
              <a:rPr lang="ru-RU" sz="1200" dirty="0"/>
              <a:t/>
            </a:r>
            <a:br>
              <a:rPr lang="ru-RU" sz="1200" dirty="0"/>
            </a:br>
            <a:r>
              <a:rPr lang="tt-RU" sz="1200" dirty="0"/>
              <a:t>Ничек кенә булмасын</a:t>
            </a:r>
            <a:r>
              <a:rPr lang="ru-RU" sz="1200" dirty="0"/>
              <a:t/>
            </a:r>
            <a:br>
              <a:rPr lang="ru-RU" sz="1200" dirty="0"/>
            </a:br>
            <a:r>
              <a:rPr lang="tt-RU" sz="1200" dirty="0"/>
              <a:t>Әни була бер генә</a:t>
            </a:r>
            <a:r>
              <a:rPr lang="ru-RU" sz="1200" dirty="0"/>
              <a:t>.</a:t>
            </a:r>
            <a:br>
              <a:rPr lang="ru-RU" sz="1200" dirty="0"/>
            </a:br>
            <a:r>
              <a:rPr lang="tt-RU" sz="1200" dirty="0"/>
              <a:t>Теләп калам сиңа,әни,</a:t>
            </a:r>
            <a:r>
              <a:rPr lang="ru-RU" sz="1200" dirty="0"/>
              <a:t/>
            </a:r>
            <a:br>
              <a:rPr lang="ru-RU" sz="1200" dirty="0"/>
            </a:br>
            <a:r>
              <a:rPr lang="tt-RU" sz="1200" dirty="0"/>
              <a:t>Якты,матур көн генә.</a:t>
            </a:r>
            <a:endParaRPr lang="ru-RU" sz="1200" dirty="0"/>
          </a:p>
        </p:txBody>
      </p:sp>
      <p:sp>
        <p:nvSpPr>
          <p:cNvPr id="6" name="Объект 5"/>
          <p:cNvSpPr>
            <a:spLocks noGrp="1"/>
          </p:cNvSpPr>
          <p:nvPr>
            <p:ph sz="half" idx="2"/>
          </p:nvPr>
        </p:nvSpPr>
        <p:spPr>
          <a:xfrm>
            <a:off x="457200" y="1628801"/>
            <a:ext cx="2314600" cy="4497362"/>
          </a:xfrm>
        </p:spPr>
        <p:txBody>
          <a:bodyPr>
            <a:normAutofit fontScale="85000" lnSpcReduction="10000"/>
          </a:bodyPr>
          <a:lstStyle/>
          <a:p>
            <a:pPr marL="0" indent="0">
              <a:buNone/>
            </a:pPr>
            <a:r>
              <a:rPr lang="tt-RU" sz="1200" dirty="0" smtClean="0"/>
              <a:t>Зәйнетдинов Алмазның шигырьләре </a:t>
            </a:r>
          </a:p>
          <a:p>
            <a:pPr marL="0" indent="0" algn="ctr">
              <a:buNone/>
            </a:pPr>
            <a:r>
              <a:rPr lang="tt-RU" sz="1200" b="1" dirty="0" smtClean="0"/>
              <a:t>Мин </a:t>
            </a:r>
          </a:p>
          <a:p>
            <a:pPr lvl="0"/>
            <a:r>
              <a:rPr lang="tt-RU" sz="1200" dirty="0"/>
              <a:t>Мин-мин,диеп мактанмый</a:t>
            </a:r>
            <a:endParaRPr lang="ru-RU" sz="1200" dirty="0"/>
          </a:p>
          <a:p>
            <a:r>
              <a:rPr lang="tt-RU" sz="1200" dirty="0"/>
              <a:t>Һич чабып алдан бармый.</a:t>
            </a:r>
            <a:endParaRPr lang="ru-RU" sz="1200" dirty="0"/>
          </a:p>
          <a:p>
            <a:r>
              <a:rPr lang="tt-RU" sz="1200" dirty="0"/>
              <a:t>Тәрбияле,әдәпле,</a:t>
            </a:r>
            <a:endParaRPr lang="ru-RU" sz="1200" dirty="0"/>
          </a:p>
          <a:p>
            <a:r>
              <a:rPr lang="tt-RU" sz="1200" dirty="0"/>
              <a:t>Риназ бик гадәтле.</a:t>
            </a:r>
            <a:endParaRPr lang="ru-RU" sz="1200" dirty="0"/>
          </a:p>
          <a:p>
            <a:pPr lvl="0"/>
            <a:r>
              <a:rPr lang="tt-RU" sz="1200" dirty="0"/>
              <a:t>Әти-әнисен ярата,</a:t>
            </a:r>
            <a:endParaRPr lang="ru-RU" sz="1200" dirty="0"/>
          </a:p>
          <a:p>
            <a:r>
              <a:rPr lang="tt-RU" sz="1200" dirty="0"/>
              <a:t>Сүзләрен дә гел тыңлый</a:t>
            </a:r>
            <a:endParaRPr lang="ru-RU" sz="1200" dirty="0"/>
          </a:p>
          <a:p>
            <a:r>
              <a:rPr lang="tt-RU" sz="1200" dirty="0"/>
              <a:t>Һәрберегез шакката-</a:t>
            </a:r>
            <a:endParaRPr lang="ru-RU" sz="1200" dirty="0"/>
          </a:p>
          <a:p>
            <a:r>
              <a:rPr lang="tt-RU" sz="1200" dirty="0"/>
              <a:t>Ул әле матур җырлый.</a:t>
            </a:r>
            <a:endParaRPr lang="ru-RU" sz="1200" dirty="0"/>
          </a:p>
          <a:p>
            <a:pPr lvl="0"/>
            <a:r>
              <a:rPr lang="tt-RU" sz="1200" dirty="0"/>
              <a:t>Әйтерсең лә эн</a:t>
            </a:r>
            <a:r>
              <a:rPr lang="ru-RU" sz="1200" dirty="0"/>
              <a:t>ц</a:t>
            </a:r>
            <a:r>
              <a:rPr lang="tt-RU" sz="1200" dirty="0"/>
              <a:t>иклопедия</a:t>
            </a:r>
            <a:endParaRPr lang="ru-RU" sz="1200" dirty="0"/>
          </a:p>
          <a:p>
            <a:r>
              <a:rPr lang="tt-RU" sz="1200" dirty="0"/>
              <a:t>Спорт темасы буйлап,</a:t>
            </a:r>
            <a:endParaRPr lang="ru-RU" sz="1200" dirty="0"/>
          </a:p>
          <a:p>
            <a:r>
              <a:rPr lang="tt-RU" sz="1200" dirty="0"/>
              <a:t>Әйтеп бирә спортчыны</a:t>
            </a:r>
            <a:endParaRPr lang="ru-RU" sz="1200" dirty="0"/>
          </a:p>
          <a:p>
            <a:r>
              <a:rPr lang="tt-RU" sz="1200" dirty="0"/>
              <a:t>Озак тормый ул уйлап.</a:t>
            </a:r>
            <a:endParaRPr lang="ru-RU" sz="1200" dirty="0"/>
          </a:p>
          <a:p>
            <a:pPr lvl="0"/>
            <a:r>
              <a:rPr lang="tt-RU" sz="1200" dirty="0"/>
              <a:t>Әйләнә-тирә,тарихны</a:t>
            </a:r>
            <a:endParaRPr lang="ru-RU" sz="1200" dirty="0"/>
          </a:p>
          <a:p>
            <a:r>
              <a:rPr lang="tt-RU" sz="1200" dirty="0"/>
              <a:t>Бигрәк яратып укый.</a:t>
            </a:r>
            <a:endParaRPr lang="ru-RU" sz="1200" dirty="0"/>
          </a:p>
          <a:p>
            <a:r>
              <a:rPr lang="tt-RU" sz="1200" dirty="0"/>
              <a:t>Олимпиадаларда сыйныфның</a:t>
            </a:r>
            <a:endParaRPr lang="ru-RU" sz="1200" dirty="0"/>
          </a:p>
          <a:p>
            <a:r>
              <a:rPr lang="tt-RU" sz="1200" dirty="0"/>
              <a:t>Ул данын яклый.</a:t>
            </a:r>
            <a:endParaRPr lang="ru-RU" sz="1200" dirty="0"/>
          </a:p>
          <a:p>
            <a:pPr lvl="0"/>
            <a:r>
              <a:rPr lang="tt-RU" sz="1200" dirty="0"/>
              <a:t>Яхшы дус та була белә.</a:t>
            </a:r>
            <a:endParaRPr lang="ru-RU" sz="1200" dirty="0"/>
          </a:p>
          <a:p>
            <a:r>
              <a:rPr lang="tt-RU" sz="1200" dirty="0"/>
              <a:t>Һәрчак хәлеңә керә.</a:t>
            </a:r>
            <a:endParaRPr lang="ru-RU" sz="1200" dirty="0"/>
          </a:p>
          <a:p>
            <a:r>
              <a:rPr lang="tt-RU" sz="1200" dirty="0"/>
              <a:t>Андый дуслар бик сирәк</a:t>
            </a:r>
            <a:endParaRPr lang="ru-RU" sz="1200" dirty="0"/>
          </a:p>
          <a:p>
            <a:r>
              <a:rPr lang="tt-RU" sz="1200" dirty="0"/>
              <a:t>Риназ,һәрчак дус булып кал</a:t>
            </a:r>
            <a:endParaRPr lang="ru-RU" sz="1200" dirty="0"/>
          </a:p>
          <a:p>
            <a:r>
              <a:rPr lang="tt-RU" sz="1200" dirty="0"/>
              <a:t>Миннән сиңа шул теләк. </a:t>
            </a:r>
            <a:endParaRPr lang="ru-RU" sz="1200" dirty="0"/>
          </a:p>
          <a:p>
            <a:pPr marL="0" indent="0">
              <a:buNone/>
            </a:pPr>
            <a:endParaRPr lang="ru-RU" sz="1200" dirty="0"/>
          </a:p>
        </p:txBody>
      </p:sp>
      <p:sp>
        <p:nvSpPr>
          <p:cNvPr id="8" name="Объект 7"/>
          <p:cNvSpPr>
            <a:spLocks noGrp="1"/>
          </p:cNvSpPr>
          <p:nvPr>
            <p:ph sz="quarter" idx="4"/>
          </p:nvPr>
        </p:nvSpPr>
        <p:spPr>
          <a:xfrm>
            <a:off x="2699792" y="1556792"/>
            <a:ext cx="2448272" cy="4569371"/>
          </a:xfrm>
        </p:spPr>
        <p:txBody>
          <a:bodyPr>
            <a:normAutofit fontScale="47500" lnSpcReduction="20000"/>
          </a:bodyPr>
          <a:lstStyle/>
          <a:p>
            <a:pPr algn="ctr"/>
            <a:r>
              <a:rPr lang="tt-RU" b="1" dirty="0" smtClean="0"/>
              <a:t>Минем әни</a:t>
            </a:r>
          </a:p>
          <a:p>
            <a:r>
              <a:rPr lang="tt-RU" dirty="0" smtClean="0"/>
              <a:t>ә</a:t>
            </a:r>
            <a:r>
              <a:rPr lang="ru-RU" dirty="0"/>
              <a:t>ни мине </a:t>
            </a:r>
            <a:r>
              <a:rPr lang="ru-RU" dirty="0" err="1"/>
              <a:t>ярата</a:t>
            </a:r>
            <a:endParaRPr lang="ru-RU" dirty="0"/>
          </a:p>
          <a:p>
            <a:r>
              <a:rPr lang="tt-RU" dirty="0"/>
              <a:t>Һич аңламыйм кайчакта:</a:t>
            </a:r>
            <a:endParaRPr lang="ru-RU" dirty="0"/>
          </a:p>
          <a:p>
            <a:r>
              <a:rPr lang="tt-RU" dirty="0"/>
              <a:t>Кечкенә-зур улым,ди</a:t>
            </a:r>
            <a:endParaRPr lang="ru-RU" dirty="0"/>
          </a:p>
          <a:p>
            <a:r>
              <a:rPr lang="tt-RU" dirty="0"/>
              <a:t>Син минем уң кулым,ди</a:t>
            </a:r>
            <a:endParaRPr lang="ru-RU" dirty="0"/>
          </a:p>
          <a:p>
            <a:r>
              <a:rPr lang="tt-RU" dirty="0"/>
              <a:t> </a:t>
            </a:r>
            <a:endParaRPr lang="ru-RU" dirty="0"/>
          </a:p>
          <a:p>
            <a:r>
              <a:rPr lang="tt-RU" dirty="0"/>
              <a:t>Берүк вакыт кечкенә дә</a:t>
            </a:r>
            <a:endParaRPr lang="ru-RU" dirty="0"/>
          </a:p>
          <a:p>
            <a:r>
              <a:rPr lang="tt-RU" dirty="0"/>
              <a:t>Зур да булып буламы?</a:t>
            </a:r>
            <a:endParaRPr lang="ru-RU" dirty="0"/>
          </a:p>
          <a:p>
            <a:r>
              <a:rPr lang="tt-RU" dirty="0"/>
              <a:t>Мин әнинең бердәнбере</a:t>
            </a:r>
            <a:endParaRPr lang="ru-RU" dirty="0"/>
          </a:p>
          <a:p>
            <a:r>
              <a:rPr lang="tt-RU" dirty="0"/>
              <a:t>Шуңа әйтә торгандыр.</a:t>
            </a:r>
            <a:endParaRPr lang="ru-RU" dirty="0"/>
          </a:p>
          <a:p>
            <a:r>
              <a:rPr lang="tt-RU" dirty="0"/>
              <a:t> </a:t>
            </a:r>
            <a:endParaRPr lang="ru-RU" dirty="0"/>
          </a:p>
          <a:p>
            <a:r>
              <a:rPr lang="tt-RU" dirty="0"/>
              <a:t>Тырышам шуңа булышырга</a:t>
            </a:r>
            <a:endParaRPr lang="ru-RU" dirty="0"/>
          </a:p>
          <a:p>
            <a:r>
              <a:rPr lang="tt-RU" dirty="0"/>
              <a:t>Әнинең һәр эшендә.</a:t>
            </a:r>
            <a:endParaRPr lang="ru-RU" dirty="0"/>
          </a:p>
          <a:p>
            <a:r>
              <a:rPr lang="tt-RU" dirty="0"/>
              <a:t>Үрнәк алам.Әниемнең</a:t>
            </a:r>
            <a:endParaRPr lang="ru-RU" dirty="0"/>
          </a:p>
          <a:p>
            <a:r>
              <a:rPr lang="tt-RU" dirty="0"/>
              <a:t>Тәртип һәрбер җирендә.</a:t>
            </a:r>
            <a:endParaRPr lang="ru-RU" dirty="0"/>
          </a:p>
          <a:p>
            <a:r>
              <a:rPr lang="tt-RU" dirty="0"/>
              <a:t> </a:t>
            </a:r>
            <a:endParaRPr lang="ru-RU" dirty="0"/>
          </a:p>
          <a:p>
            <a:r>
              <a:rPr lang="tt-RU" dirty="0"/>
              <a:t>Үсеп житкәч әниемә</a:t>
            </a:r>
            <a:endParaRPr lang="ru-RU" dirty="0"/>
          </a:p>
          <a:p>
            <a:r>
              <a:rPr lang="tt-RU" dirty="0"/>
              <a:t>Самолёт бүләк итәм.</a:t>
            </a:r>
            <a:endParaRPr lang="ru-RU" dirty="0"/>
          </a:p>
          <a:p>
            <a:r>
              <a:rPr lang="tt-RU" dirty="0"/>
              <a:t>Ә әлегә мәктәпкә</a:t>
            </a:r>
            <a:endParaRPr lang="ru-RU" dirty="0"/>
          </a:p>
          <a:p>
            <a:r>
              <a:rPr lang="tt-RU" dirty="0"/>
              <a:t>Ул мине жәяү йөртә.</a:t>
            </a:r>
            <a:endParaRPr lang="ru-RU" dirty="0"/>
          </a:p>
          <a:p>
            <a:endParaRPr lang="ru-RU" dirty="0"/>
          </a:p>
        </p:txBody>
      </p:sp>
      <p:sp>
        <p:nvSpPr>
          <p:cNvPr id="11" name="Объект 7"/>
          <p:cNvSpPr txBox="1">
            <a:spLocks/>
          </p:cNvSpPr>
          <p:nvPr/>
        </p:nvSpPr>
        <p:spPr>
          <a:xfrm>
            <a:off x="6804248" y="1556792"/>
            <a:ext cx="2160240" cy="456937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endParaRPr lang="ru-RU" dirty="0"/>
          </a:p>
        </p:txBody>
      </p:sp>
      <p:sp>
        <p:nvSpPr>
          <p:cNvPr id="9" name="Прямоугольник 8"/>
          <p:cNvSpPr/>
          <p:nvPr/>
        </p:nvSpPr>
        <p:spPr>
          <a:xfrm>
            <a:off x="6804248" y="1556791"/>
            <a:ext cx="2160240" cy="2862322"/>
          </a:xfrm>
          <a:prstGeom prst="rect">
            <a:avLst/>
          </a:prstGeom>
        </p:spPr>
        <p:txBody>
          <a:bodyPr wrap="square">
            <a:spAutoFit/>
          </a:bodyPr>
          <a:lstStyle/>
          <a:p>
            <a:pPr algn="ctr"/>
            <a:r>
              <a:rPr lang="ru-RU" sz="1200" b="1" dirty="0"/>
              <a:t>Новый год!</a:t>
            </a:r>
          </a:p>
          <a:p>
            <a:r>
              <a:rPr lang="ru-RU" sz="1200" dirty="0" err="1"/>
              <a:t>Гайнуллин</a:t>
            </a:r>
            <a:r>
              <a:rPr lang="ru-RU" sz="1200" dirty="0"/>
              <a:t> Наиль, </a:t>
            </a:r>
          </a:p>
          <a:p>
            <a:endParaRPr lang="ru-RU" sz="1200" dirty="0"/>
          </a:p>
          <a:p>
            <a:r>
              <a:rPr lang="ru-RU" sz="1200" dirty="0"/>
              <a:t>Новый Год! Всех поздравляем! </a:t>
            </a:r>
          </a:p>
          <a:p>
            <a:r>
              <a:rPr lang="ru-RU" sz="1200" dirty="0"/>
              <a:t>Мира, счастья и любви! </a:t>
            </a:r>
          </a:p>
          <a:p>
            <a:r>
              <a:rPr lang="ru-RU" sz="1200" dirty="0"/>
              <a:t>И ещё вам пожелаем, </a:t>
            </a:r>
          </a:p>
          <a:p>
            <a:r>
              <a:rPr lang="ru-RU" sz="1200" dirty="0"/>
              <a:t>Дружбы, радости и смеха, </a:t>
            </a:r>
          </a:p>
          <a:p>
            <a:r>
              <a:rPr lang="ru-RU" sz="1200" dirty="0"/>
              <a:t>Новых знаний, сил, успеха!</a:t>
            </a:r>
          </a:p>
          <a:p>
            <a:r>
              <a:rPr lang="ru-RU" sz="1200" dirty="0"/>
              <a:t>Чтоб всегда вы честном были!  </a:t>
            </a:r>
          </a:p>
          <a:p>
            <a:r>
              <a:rPr lang="ru-RU" sz="1200" dirty="0"/>
              <a:t> И всегда друзей ценили!</a:t>
            </a:r>
          </a:p>
          <a:p>
            <a:r>
              <a:rPr lang="ru-RU" sz="1200" dirty="0"/>
              <a:t>Чтобы дети – гениальность! </a:t>
            </a:r>
          </a:p>
          <a:p>
            <a:r>
              <a:rPr lang="ru-RU" sz="1200" dirty="0"/>
              <a:t> Менделеев им не Чита!</a:t>
            </a:r>
          </a:p>
          <a:p>
            <a:r>
              <a:rPr lang="ru-RU" sz="1200" dirty="0"/>
              <a:t>Чтоб родителей любили! </a:t>
            </a:r>
          </a:p>
          <a:p>
            <a:r>
              <a:rPr lang="ru-RU" sz="1200" dirty="0"/>
              <a:t>С Новым Годом, вас Друзья!</a:t>
            </a:r>
          </a:p>
        </p:txBody>
      </p:sp>
    </p:spTree>
    <p:extLst>
      <p:ext uri="{BB962C8B-B14F-4D97-AF65-F5344CB8AC3E}">
        <p14:creationId xmlns:p14="http://schemas.microsoft.com/office/powerpoint/2010/main" xmlns="" val="276552887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Эльмира\Desktop\фото ноябрь 11\SAM_103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332656"/>
            <a:ext cx="8568844" cy="63606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0517716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0" name="Picture 8" descr="Картинка 189 из 51108">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162974"/>
            <a:ext cx="9036495" cy="7020974"/>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131079" name="Object 7"/>
          <p:cNvGraphicFramePr>
            <a:graphicFrameLocks noChangeAspect="1"/>
          </p:cNvGraphicFramePr>
          <p:nvPr>
            <p:extLst>
              <p:ext uri="{D42A27DB-BD31-4B8C-83A1-F6EECF244321}">
                <p14:modId xmlns:p14="http://schemas.microsoft.com/office/powerpoint/2010/main" xmlns="" val="3961467297"/>
              </p:ext>
            </p:extLst>
          </p:nvPr>
        </p:nvGraphicFramePr>
        <p:xfrm>
          <a:off x="971550" y="1700213"/>
          <a:ext cx="7323138" cy="4924425"/>
        </p:xfrm>
        <a:graphic>
          <a:graphicData uri="http://schemas.openxmlformats.org/presentationml/2006/ole">
            <p:oleObj spid="_x0000_s3084" name="Диаграмма" r:id="rId5" imgW="8839381" imgH="5943555" progId="Excel.Chart.8">
              <p:embed/>
            </p:oleObj>
          </a:graphicData>
        </a:graphic>
      </p:graphicFrame>
      <p:sp>
        <p:nvSpPr>
          <p:cNvPr id="131076" name="WordArt 4"/>
          <p:cNvSpPr>
            <a:spLocks noChangeArrowheads="1" noChangeShapeType="1" noTextEdit="1"/>
          </p:cNvSpPr>
          <p:nvPr/>
        </p:nvSpPr>
        <p:spPr bwMode="auto">
          <a:xfrm>
            <a:off x="468313" y="692150"/>
            <a:ext cx="8208962" cy="1295400"/>
          </a:xfrm>
          <a:prstGeom prst="rect">
            <a:avLst/>
          </a:prstGeom>
        </p:spPr>
        <p:txBody>
          <a:bodyPr wrap="none" fromWordArt="1">
            <a:prstTxWarp prst="textWave1">
              <a:avLst>
                <a:gd name="adj1" fmla="val 13005"/>
                <a:gd name="adj2" fmla="val 0"/>
              </a:avLst>
            </a:prstTxWarp>
          </a:bodyPr>
          <a:lstStyle/>
          <a:p>
            <a:pPr algn="ctr"/>
            <a:r>
              <a:rPr lang="ru-RU" sz="3600" kern="10">
                <a:ln w="9525">
                  <a:solidFill>
                    <a:schemeClr val="tx1"/>
                  </a:solidFill>
                  <a:round/>
                  <a:headEnd/>
                  <a:tailEnd/>
                </a:ln>
                <a:solidFill>
                  <a:srgbClr val="FFFF00">
                    <a:alpha val="81000"/>
                  </a:srgbClr>
                </a:solidFill>
                <a:effectLst>
                  <a:outerShdw dist="53882" dir="2700000" algn="ctr" rotWithShape="0">
                    <a:srgbClr val="C0C0C0">
                      <a:alpha val="79999"/>
                    </a:srgbClr>
                  </a:outerShdw>
                </a:effectLst>
                <a:latin typeface="Times New Roman"/>
                <a:cs typeface="Times New Roman"/>
              </a:rPr>
              <a:t>Мир наших увлечений</a:t>
            </a:r>
          </a:p>
        </p:txBody>
      </p:sp>
    </p:spTree>
    <p:extLst>
      <p:ext uri="{BB962C8B-B14F-4D97-AF65-F5344CB8AC3E}">
        <p14:creationId xmlns:p14="http://schemas.microsoft.com/office/powerpoint/2010/main" xmlns="" val="2599620168"/>
      </p:ext>
    </p:extLst>
  </p:cSld>
  <p:clrMapOvr>
    <a:masterClrMapping/>
  </p:clrMapOvr>
  <mc:AlternateContent xmlns:mc="http://schemas.openxmlformats.org/markup-compatibility/2006">
    <mc:Choice xmlns:p14="http://schemas.microsoft.com/office/powerpoint/2010/main" xmlns="" Requires="p14">
      <p:transition spd="slow" p14:dur="4000" advClick="0" advTm="10000"/>
    </mc:Choice>
    <mc:Fallback>
      <p:transition spd="slow" advClick="0" advTm="10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1079"/>
                                        </p:tgtEl>
                                        <p:attrNameLst>
                                          <p:attrName>style.visibility</p:attrName>
                                        </p:attrNameLst>
                                      </p:cBhvr>
                                      <p:to>
                                        <p:strVal val="visible"/>
                                      </p:to>
                                    </p:set>
                                    <p:animEffect transition="in" filter="randombar(horizontal)">
                                      <p:cBhvr>
                                        <p:cTn id="7" dur="500"/>
                                        <p:tgtEl>
                                          <p:spTgt spid="131079"/>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131076"/>
                                        </p:tgtEl>
                                        <p:attrNameLst>
                                          <p:attrName>style.visibility</p:attrName>
                                        </p:attrNameLst>
                                      </p:cBhvr>
                                      <p:to>
                                        <p:strVal val="visible"/>
                                      </p:to>
                                    </p:set>
                                    <p:anim calcmode="lin" valueType="num">
                                      <p:cBhvr>
                                        <p:cTn id="11" dur="1000" fill="hold"/>
                                        <p:tgtEl>
                                          <p:spTgt spid="131076"/>
                                        </p:tgtEl>
                                        <p:attrNameLst>
                                          <p:attrName>ppt_x</p:attrName>
                                        </p:attrNameLst>
                                      </p:cBhvr>
                                      <p:tavLst>
                                        <p:tav tm="0">
                                          <p:val>
                                            <p:strVal val="#ppt_x-.2"/>
                                          </p:val>
                                        </p:tav>
                                        <p:tav tm="100000">
                                          <p:val>
                                            <p:strVal val="#ppt_x"/>
                                          </p:val>
                                        </p:tav>
                                      </p:tavLst>
                                    </p:anim>
                                    <p:anim calcmode="lin" valueType="num">
                                      <p:cBhvr>
                                        <p:cTn id="12" dur="1000" fill="hold"/>
                                        <p:tgtEl>
                                          <p:spTgt spid="131076"/>
                                        </p:tgtEl>
                                        <p:attrNameLst>
                                          <p:attrName>ppt_y</p:attrName>
                                        </p:attrNameLst>
                                      </p:cBhvr>
                                      <p:tavLst>
                                        <p:tav tm="0">
                                          <p:val>
                                            <p:strVal val="#ppt_y"/>
                                          </p:val>
                                        </p:tav>
                                        <p:tav tm="100000">
                                          <p:val>
                                            <p:strVal val="#ppt_y"/>
                                          </p:val>
                                        </p:tav>
                                      </p:tavLst>
                                    </p:anim>
                                    <p:animEffect transition="in" filter="wipe(right)" prLst="gradientSize: 0.1">
                                      <p:cBhvr>
                                        <p:cTn id="13" dur="1000"/>
                                        <p:tgtEl>
                                          <p:spTgt spid="131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131079" grpId="0"/>
      <p:bldP spid="13107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1224870127_sk002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044" y="-2794851"/>
            <a:ext cx="9144000" cy="12530138"/>
          </a:xfrm>
          <a:prstGeom prst="rect">
            <a:avLst/>
          </a:prstGeom>
          <a:noFill/>
          <a:extLst>
            <a:ext uri="{909E8E84-426E-40DD-AFC4-6F175D3DCCD1}">
              <a14:hiddenFill xmlns:a14="http://schemas.microsoft.com/office/drawing/2010/main" xmlns="">
                <a:solidFill>
                  <a:srgbClr val="FFFFFF"/>
                </a:solidFill>
              </a14:hiddenFill>
            </a:ext>
          </a:extLst>
        </p:spPr>
      </p:pic>
      <p:sp>
        <p:nvSpPr>
          <p:cNvPr id="8197" name="WordArt 5"/>
          <p:cNvSpPr>
            <a:spLocks noChangeArrowheads="1" noChangeShapeType="1" noTextEdit="1"/>
          </p:cNvSpPr>
          <p:nvPr/>
        </p:nvSpPr>
        <p:spPr bwMode="auto">
          <a:xfrm>
            <a:off x="1619672" y="-243408"/>
            <a:ext cx="6768752" cy="1584176"/>
          </a:xfrm>
          <a:prstGeom prst="rect">
            <a:avLst/>
          </a:prstGeom>
        </p:spPr>
        <p:txBody>
          <a:bodyPr wrap="none" fromWordArt="1">
            <a:prstTxWarp prst="textPlain">
              <a:avLst>
                <a:gd name="adj" fmla="val 50819"/>
              </a:avLst>
            </a:prstTxWarp>
          </a:bodyPr>
          <a:lstStyle/>
          <a:p>
            <a:pPr algn="ctr"/>
            <a:r>
              <a:rPr lang="ru-RU" sz="3600" kern="10" dirty="0" err="1"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Безне</a:t>
            </a:r>
            <a:r>
              <a:rPr lang="ru-RU" sz="3200" b="1" kern="10" dirty="0" err="1"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Ң</a:t>
            </a:r>
            <a:r>
              <a:rPr lang="ru-RU" sz="3600" kern="10" dirty="0"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 отряд</a:t>
            </a:r>
            <a:endParaRPr lang="ru-RU" sz="3600" kern="10" dirty="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endParaRPr>
          </a:p>
        </p:txBody>
      </p:sp>
      <p:sp>
        <p:nvSpPr>
          <p:cNvPr id="3" name="Прямоугольник 2"/>
          <p:cNvSpPr/>
          <p:nvPr/>
        </p:nvSpPr>
        <p:spPr>
          <a:xfrm>
            <a:off x="827585" y="4725144"/>
            <a:ext cx="7848871" cy="1862048"/>
          </a:xfrm>
          <a:prstGeom prst="rect">
            <a:avLst/>
          </a:prstGeom>
        </p:spPr>
        <p:txBody>
          <a:bodyPr wrap="square">
            <a:spAutoFit/>
          </a:bodyPr>
          <a:lstStyle/>
          <a:p>
            <a:pPr algn="ctr"/>
            <a:r>
              <a:rPr lang="ru-RU" sz="11500" kern="10" dirty="0"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Алтын Ай </a:t>
            </a:r>
            <a:endParaRPr lang="ru-RU" sz="11500" kern="10" dirty="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endParaRPr>
          </a:p>
        </p:txBody>
      </p:sp>
    </p:spTree>
    <p:extLst>
      <p:ext uri="{BB962C8B-B14F-4D97-AF65-F5344CB8AC3E}">
        <p14:creationId xmlns:p14="http://schemas.microsoft.com/office/powerpoint/2010/main" xmlns="" val="54475115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8197"/>
                                        </p:tgtEl>
                                        <p:attrNameLst>
                                          <p:attrName>style.visibility</p:attrName>
                                        </p:attrNameLst>
                                      </p:cBhvr>
                                      <p:to>
                                        <p:strVal val="visible"/>
                                      </p:to>
                                    </p:set>
                                    <p:anim calcmode="lin" valueType="num">
                                      <p:cBhvr>
                                        <p:cTn id="7" dur="1000" fill="hold"/>
                                        <p:tgtEl>
                                          <p:spTgt spid="8197"/>
                                        </p:tgtEl>
                                        <p:attrNameLst>
                                          <p:attrName>ppt_w</p:attrName>
                                        </p:attrNameLst>
                                      </p:cBhvr>
                                      <p:tavLst>
                                        <p:tav tm="0">
                                          <p:val>
                                            <p:fltVal val="0"/>
                                          </p:val>
                                        </p:tav>
                                        <p:tav tm="100000">
                                          <p:val>
                                            <p:strVal val="#ppt_w"/>
                                          </p:val>
                                        </p:tav>
                                      </p:tavLst>
                                    </p:anim>
                                    <p:anim calcmode="lin" valueType="num">
                                      <p:cBhvr>
                                        <p:cTn id="8" dur="1000" fill="hold"/>
                                        <p:tgtEl>
                                          <p:spTgt spid="8197"/>
                                        </p:tgtEl>
                                        <p:attrNameLst>
                                          <p:attrName>ppt_h</p:attrName>
                                        </p:attrNameLst>
                                      </p:cBhvr>
                                      <p:tavLst>
                                        <p:tav tm="0">
                                          <p:val>
                                            <p:fltVal val="0"/>
                                          </p:val>
                                        </p:tav>
                                        <p:tav tm="100000">
                                          <p:val>
                                            <p:strVal val="#ppt_h"/>
                                          </p:val>
                                        </p:tav>
                                      </p:tavLst>
                                    </p:anim>
                                    <p:anim calcmode="lin" valueType="num">
                                      <p:cBhvr>
                                        <p:cTn id="9" dur="1000" fill="hold"/>
                                        <p:tgtEl>
                                          <p:spTgt spid="8197"/>
                                        </p:tgtEl>
                                        <p:attrNameLst>
                                          <p:attrName>style.rotation</p:attrName>
                                        </p:attrNameLst>
                                      </p:cBhvr>
                                      <p:tavLst>
                                        <p:tav tm="0">
                                          <p:val>
                                            <p:fltVal val="90"/>
                                          </p:val>
                                        </p:tav>
                                        <p:tav tm="100000">
                                          <p:val>
                                            <p:fltVal val="0"/>
                                          </p:val>
                                        </p:tav>
                                      </p:tavLst>
                                    </p:anim>
                                    <p:animEffect transition="in" filter="fade">
                                      <p:cBhvr>
                                        <p:cTn id="10" dur="1000"/>
                                        <p:tgtEl>
                                          <p:spTgt spid="8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http://image.subscribe.ru/list/digest/business/autumn_leaves.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5507" y="0"/>
            <a:ext cx="9151115" cy="6863336"/>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1115616" y="404664"/>
            <a:ext cx="7776864" cy="3785652"/>
          </a:xfrm>
          <a:prstGeom prst="rect">
            <a:avLst/>
          </a:prstGeom>
        </p:spPr>
        <p:txBody>
          <a:bodyPr wrap="square">
            <a:spAutoFit/>
          </a:bodyPr>
          <a:lstStyle/>
          <a:p>
            <a:pPr algn="ctr"/>
            <a:r>
              <a:rPr lang="ru-RU" sz="8000" kern="10" dirty="0" err="1" smtClean="0">
                <a:ln w="9525">
                  <a:solidFill>
                    <a:schemeClr val="tx1"/>
                  </a:solidFill>
                  <a:round/>
                  <a:headEnd/>
                  <a:tailEnd/>
                </a:ln>
                <a:gradFill rotWithShape="0">
                  <a:gsLst>
                    <a:gs pos="0">
                      <a:srgbClr val="FF9933"/>
                    </a:gs>
                    <a:gs pos="50000">
                      <a:srgbClr val="FFFF00"/>
                    </a:gs>
                    <a:gs pos="100000">
                      <a:srgbClr val="FF9933"/>
                    </a:gs>
                  </a:gsLst>
                  <a:lin ang="5400000" scaled="1"/>
                </a:gradFill>
                <a:effectLst>
                  <a:outerShdw dist="35921" dir="2700000" algn="ctr" rotWithShape="0">
                    <a:srgbClr val="C0C0C0">
                      <a:alpha val="80000"/>
                    </a:srgbClr>
                  </a:outerShdw>
                </a:effectLst>
                <a:latin typeface="Impact"/>
              </a:rPr>
              <a:t>Барыгызга</a:t>
            </a:r>
            <a:r>
              <a:rPr lang="ru-RU" sz="8000" kern="10" dirty="0" smtClean="0">
                <a:ln w="9525">
                  <a:solidFill>
                    <a:schemeClr val="tx1"/>
                  </a:solidFill>
                  <a:round/>
                  <a:headEnd/>
                  <a:tailEnd/>
                </a:ln>
                <a:gradFill rotWithShape="0">
                  <a:gsLst>
                    <a:gs pos="0">
                      <a:srgbClr val="FF9933"/>
                    </a:gs>
                    <a:gs pos="50000">
                      <a:srgbClr val="FFFF00"/>
                    </a:gs>
                    <a:gs pos="100000">
                      <a:srgbClr val="FF9933"/>
                    </a:gs>
                  </a:gsLst>
                  <a:lin ang="5400000" scaled="1"/>
                </a:gradFill>
                <a:effectLst>
                  <a:outerShdw dist="35921" dir="2700000" algn="ctr" rotWithShape="0">
                    <a:srgbClr val="C0C0C0">
                      <a:alpha val="80000"/>
                    </a:srgbClr>
                  </a:outerShdw>
                </a:effectLst>
                <a:latin typeface="Impact"/>
              </a:rPr>
              <a:t> да </a:t>
            </a:r>
            <a:r>
              <a:rPr lang="ru-RU" sz="8000" kern="10" dirty="0" err="1" smtClean="0">
                <a:ln w="9525">
                  <a:solidFill>
                    <a:schemeClr val="tx1"/>
                  </a:solidFill>
                  <a:round/>
                  <a:headEnd/>
                  <a:tailEnd/>
                </a:ln>
                <a:gradFill rotWithShape="0">
                  <a:gsLst>
                    <a:gs pos="0">
                      <a:srgbClr val="FF9933"/>
                    </a:gs>
                    <a:gs pos="50000">
                      <a:srgbClr val="FFFF00"/>
                    </a:gs>
                    <a:gs pos="100000">
                      <a:srgbClr val="FF9933"/>
                    </a:gs>
                  </a:gsLst>
                  <a:lin ang="5400000" scaled="1"/>
                </a:gradFill>
                <a:effectLst>
                  <a:outerShdw dist="35921" dir="2700000" algn="ctr" rotWithShape="0">
                    <a:srgbClr val="C0C0C0">
                      <a:alpha val="80000"/>
                    </a:srgbClr>
                  </a:outerShdw>
                </a:effectLst>
                <a:latin typeface="Impact"/>
              </a:rPr>
              <a:t>иминлек</a:t>
            </a:r>
            <a:r>
              <a:rPr lang="ru-RU" sz="8000" kern="10" dirty="0" smtClean="0">
                <a:ln w="9525">
                  <a:solidFill>
                    <a:schemeClr val="tx1"/>
                  </a:solidFill>
                  <a:round/>
                  <a:headEnd/>
                  <a:tailEnd/>
                </a:ln>
                <a:gradFill rotWithShape="0">
                  <a:gsLst>
                    <a:gs pos="0">
                      <a:srgbClr val="FF9933"/>
                    </a:gs>
                    <a:gs pos="50000">
                      <a:srgbClr val="FFFF00"/>
                    </a:gs>
                    <a:gs pos="100000">
                      <a:srgbClr val="FF9933"/>
                    </a:gs>
                  </a:gsLst>
                  <a:lin ang="5400000" scaled="1"/>
                </a:gradFill>
                <a:effectLst>
                  <a:outerShdw dist="35921" dir="2700000" algn="ctr" rotWithShape="0">
                    <a:srgbClr val="C0C0C0">
                      <a:alpha val="80000"/>
                    </a:srgbClr>
                  </a:outerShdw>
                </a:effectLst>
                <a:latin typeface="Impact"/>
              </a:rPr>
              <a:t> </a:t>
            </a:r>
            <a:r>
              <a:rPr lang="ru-RU" sz="8000" kern="10" dirty="0" err="1" smtClean="0">
                <a:ln w="9525">
                  <a:solidFill>
                    <a:schemeClr val="tx1"/>
                  </a:solidFill>
                  <a:round/>
                  <a:headEnd/>
                  <a:tailEnd/>
                </a:ln>
                <a:gradFill rotWithShape="0">
                  <a:gsLst>
                    <a:gs pos="0">
                      <a:srgbClr val="FF9933"/>
                    </a:gs>
                    <a:gs pos="50000">
                      <a:srgbClr val="FFFF00"/>
                    </a:gs>
                    <a:gs pos="100000">
                      <a:srgbClr val="FF9933"/>
                    </a:gs>
                  </a:gsLst>
                  <a:lin ang="5400000" scaled="1"/>
                </a:gradFill>
                <a:effectLst>
                  <a:outerShdw dist="35921" dir="2700000" algn="ctr" rotWithShape="0">
                    <a:srgbClr val="C0C0C0">
                      <a:alpha val="80000"/>
                    </a:srgbClr>
                  </a:outerShdw>
                </a:effectLst>
                <a:latin typeface="Impact"/>
              </a:rPr>
              <a:t>телибез</a:t>
            </a:r>
            <a:r>
              <a:rPr lang="ru-RU" sz="8000" kern="10" dirty="0" smtClean="0">
                <a:ln w="9525">
                  <a:solidFill>
                    <a:schemeClr val="tx1"/>
                  </a:solidFill>
                  <a:round/>
                  <a:headEnd/>
                  <a:tailEnd/>
                </a:ln>
                <a:gradFill rotWithShape="0">
                  <a:gsLst>
                    <a:gs pos="0">
                      <a:srgbClr val="FF9933"/>
                    </a:gs>
                    <a:gs pos="50000">
                      <a:srgbClr val="FFFF00"/>
                    </a:gs>
                    <a:gs pos="100000">
                      <a:srgbClr val="FF9933"/>
                    </a:gs>
                  </a:gsLst>
                  <a:lin ang="5400000" scaled="1"/>
                </a:gradFill>
                <a:effectLst>
                  <a:outerShdw dist="35921" dir="2700000" algn="ctr" rotWithShape="0">
                    <a:srgbClr val="C0C0C0">
                      <a:alpha val="80000"/>
                    </a:srgbClr>
                  </a:outerShdw>
                </a:effectLst>
                <a:latin typeface="Impact"/>
              </a:rPr>
              <a:t>!</a:t>
            </a:r>
          </a:p>
        </p:txBody>
      </p:sp>
    </p:spTree>
    <p:extLst>
      <p:ext uri="{BB962C8B-B14F-4D97-AF65-F5344CB8AC3E}">
        <p14:creationId xmlns:p14="http://schemas.microsoft.com/office/powerpoint/2010/main" xmlns="" val="764532673"/>
      </p:ext>
    </p:extLst>
  </p:cSld>
  <p:clrMapOvr>
    <a:masterClrMapping/>
  </p:clrMapOvr>
  <mc:AlternateContent xmlns:mc="http://schemas.openxmlformats.org/markup-compatibility/2006">
    <mc:Choice xmlns:p14="http://schemas.microsoft.com/office/powerpoint/2010/main" xmlns="" Requires="p14">
      <p:transition spd="slow" p14:dur="15250" advTm="180000"/>
    </mc:Choice>
    <mc:Fallback>
      <p:transition spd="slow" advTm="180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7" name="Picture 3"/>
          <p:cNvPicPr>
            <a:picLocks noChangeAspect="1" noChangeArrowheads="1"/>
          </p:cNvPicPr>
          <p:nvPr/>
        </p:nvPicPr>
        <p:blipFill>
          <a:blip r:embed="rId2" cstate="print"/>
          <a:srcRect/>
          <a:stretch>
            <a:fillRect/>
          </a:stretch>
        </p:blipFill>
        <p:spPr bwMode="auto">
          <a:xfrm>
            <a:off x="0" y="0"/>
            <a:ext cx="9260154" cy="6858000"/>
          </a:xfrm>
          <a:prstGeom prst="rect">
            <a:avLst/>
          </a:prstGeom>
          <a:noFill/>
          <a:ln w="9525">
            <a:noFill/>
            <a:miter lim="800000"/>
            <a:headEnd/>
            <a:tailEnd/>
          </a:ln>
          <a:effectLst/>
        </p:spPr>
      </p:pic>
      <p:sp>
        <p:nvSpPr>
          <p:cNvPr id="4" name="Прямоугольник 3"/>
          <p:cNvSpPr/>
          <p:nvPr/>
        </p:nvSpPr>
        <p:spPr>
          <a:xfrm>
            <a:off x="411069" y="476671"/>
            <a:ext cx="8409403" cy="707886"/>
          </a:xfrm>
          <a:prstGeom prst="rect">
            <a:avLst/>
          </a:prstGeom>
          <a:noFill/>
        </p:spPr>
        <p:txBody>
          <a:bodyPr wrap="square" lIns="91440" tIns="45720" rIns="91440" bIns="45720">
            <a:spAutoFit/>
          </a:bodyPr>
          <a:lstStyle/>
          <a:p>
            <a:pPr algn="ctr"/>
            <a:r>
              <a:rPr lang="ru-RU"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 </a:t>
            </a:r>
            <a:r>
              <a:rPr lang="ru-RU" sz="4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нче</a:t>
            </a:r>
            <a:r>
              <a:rPr lang="ru-RU"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4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тапкыр</a:t>
            </a:r>
            <a:r>
              <a:rPr lang="ru-RU"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 1 </a:t>
            </a:r>
            <a:r>
              <a:rPr lang="ru-RU" sz="4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нче</a:t>
            </a:r>
            <a:r>
              <a:rPr lang="ru-RU"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4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сыйныф</a:t>
            </a:r>
            <a:endParaRPr lang="ru-RU"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cstate="print"/>
          <a:srcRect/>
          <a:stretch>
            <a:fillRect/>
          </a:stretch>
        </p:blipFill>
        <p:spPr bwMode="auto">
          <a:xfrm>
            <a:off x="251520" y="0"/>
            <a:ext cx="8476761" cy="612812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cstate="print"/>
          <a:srcRect/>
          <a:stretch>
            <a:fillRect/>
          </a:stretch>
        </p:blipFill>
        <p:spPr bwMode="auto">
          <a:xfrm>
            <a:off x="0" y="188640"/>
            <a:ext cx="8993499" cy="6416204"/>
          </a:xfrm>
          <a:prstGeom prst="rect">
            <a:avLst/>
          </a:prstGeom>
          <a:noFill/>
          <a:ln w="9525">
            <a:noFill/>
            <a:miter lim="800000"/>
            <a:headEnd/>
            <a:tailEnd/>
          </a:ln>
          <a:effectLst/>
        </p:spPr>
      </p:pic>
      <p:sp>
        <p:nvSpPr>
          <p:cNvPr id="3" name="Прямоугольник 2"/>
          <p:cNvSpPr/>
          <p:nvPr/>
        </p:nvSpPr>
        <p:spPr>
          <a:xfrm>
            <a:off x="1691680" y="0"/>
            <a:ext cx="5240537" cy="1754326"/>
          </a:xfrm>
          <a:prstGeom prst="rect">
            <a:avLst/>
          </a:prstGeom>
          <a:noFill/>
        </p:spPr>
        <p:txBody>
          <a:bodyPr wrap="none" lIns="91440" tIns="45720" rIns="91440" bIns="45720">
            <a:spAutoFit/>
          </a:bodyPr>
          <a:lstStyle/>
          <a:p>
            <a:pPr algn="ctr"/>
            <a:r>
              <a:rPr lang="ru-RU"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3 </a:t>
            </a:r>
            <a:r>
              <a:rPr lang="ru-RU" sz="5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нче</a:t>
            </a:r>
            <a:r>
              <a:rPr lang="ru-RU"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5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сыйныф</a:t>
            </a:r>
            <a:endParaRPr lang="ru-RU"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1224870117_sk003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946" y="-387350"/>
            <a:ext cx="9144000" cy="982027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945" y="476672"/>
            <a:ext cx="9635927" cy="84199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Прямоугольник 3"/>
          <p:cNvSpPr/>
          <p:nvPr/>
        </p:nvSpPr>
        <p:spPr>
          <a:xfrm>
            <a:off x="1331640" y="0"/>
            <a:ext cx="5240537" cy="1754326"/>
          </a:xfrm>
          <a:prstGeom prst="rect">
            <a:avLst/>
          </a:prstGeom>
          <a:noFill/>
        </p:spPr>
        <p:txBody>
          <a:bodyPr wrap="none" lIns="91440" tIns="45720" rIns="91440" bIns="45720">
            <a:spAutoFit/>
          </a:bodyPr>
          <a:lstStyle/>
          <a:p>
            <a:pPr algn="ctr"/>
            <a:r>
              <a:rPr lang="ru-RU"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5 </a:t>
            </a:r>
            <a:r>
              <a:rPr lang="ru-RU" sz="54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нче</a:t>
            </a:r>
            <a:r>
              <a:rPr lang="ru-RU"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ru-RU" sz="54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сыйныф</a:t>
            </a:r>
            <a:endParaRPr lang="ru-RU"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ct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xmlns="" val="2184392597"/>
      </p:ext>
    </p:extLst>
  </p:cSld>
  <p:clrMapOvr>
    <a:masterClrMapping/>
  </p:clrMapOvr>
  <mc:AlternateContent xmlns:mc="http://schemas.openxmlformats.org/markup-compatibility/2006">
    <mc:Choice xmlns:p14="http://schemas.microsoft.com/office/powerpoint/2010/main" xmlns="" Requires="p14">
      <p:transition spd="slow" p14:dur="2000" advClick="0" advTm="1906"/>
    </mc:Choice>
    <mc:Fallback>
      <p:transition spd="slow" advClick="0" advTm="1906"/>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4" name="Picture 4" descr="классная эмблема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388" y="0"/>
            <a:ext cx="4135437" cy="4017963"/>
          </a:xfrm>
          <a:prstGeom prst="rect">
            <a:avLst/>
          </a:prstGeom>
          <a:noFill/>
          <a:extLst>
            <a:ext uri="{909E8E84-426E-40DD-AFC4-6F175D3DCCD1}">
              <a14:hiddenFill xmlns:a14="http://schemas.microsoft.com/office/drawing/2010/main" xmlns="">
                <a:solidFill>
                  <a:srgbClr val="FFFFFF"/>
                </a:solidFill>
              </a14:hiddenFill>
            </a:ext>
          </a:extLst>
        </p:spPr>
      </p:pic>
      <p:sp>
        <p:nvSpPr>
          <p:cNvPr id="35845" name="WordArt 5"/>
          <p:cNvSpPr>
            <a:spLocks noChangeArrowheads="1" noChangeShapeType="1" noTextEdit="1"/>
          </p:cNvSpPr>
          <p:nvPr/>
        </p:nvSpPr>
        <p:spPr bwMode="auto">
          <a:xfrm>
            <a:off x="1187450" y="4005263"/>
            <a:ext cx="6480175" cy="2663825"/>
          </a:xfrm>
          <a:prstGeom prst="rect">
            <a:avLst/>
          </a:prstGeom>
        </p:spPr>
        <p:txBody>
          <a:bodyPr wrap="none" fromWordArt="1">
            <a:prstTxWarp prst="textPlain">
              <a:avLst>
                <a:gd name="adj" fmla="val 50000"/>
              </a:avLst>
            </a:prstTxWarp>
          </a:bodyPr>
          <a:lstStyle/>
          <a:p>
            <a:pPr algn="ctr"/>
            <a:r>
              <a:rPr lang="ru-RU" sz="3600" kern="1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Мы без знаний жить не сможем,</a:t>
            </a:r>
          </a:p>
          <a:p>
            <a:pPr algn="ctr"/>
            <a:r>
              <a:rPr lang="ru-RU" sz="3600" kern="1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Очень нам они нужны.</a:t>
            </a:r>
          </a:p>
          <a:p>
            <a:pPr algn="ctr"/>
            <a:r>
              <a:rPr lang="ru-RU" sz="3600" kern="1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Станем мы полезней людям,</a:t>
            </a:r>
          </a:p>
          <a:p>
            <a:pPr algn="ctr"/>
            <a:r>
              <a:rPr lang="ru-RU" sz="3600" kern="1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Мы   </a:t>
            </a:r>
          </a:p>
        </p:txBody>
      </p:sp>
      <p:sp>
        <p:nvSpPr>
          <p:cNvPr id="35846" name="WordArt 6"/>
          <p:cNvSpPr>
            <a:spLocks noChangeArrowheads="1" noChangeShapeType="1" noTextEdit="1"/>
          </p:cNvSpPr>
          <p:nvPr/>
        </p:nvSpPr>
        <p:spPr bwMode="auto">
          <a:xfrm>
            <a:off x="5076825" y="692150"/>
            <a:ext cx="3414713" cy="2592388"/>
          </a:xfrm>
          <a:prstGeom prst="rect">
            <a:avLst/>
          </a:prstGeom>
        </p:spPr>
        <p:txBody>
          <a:bodyPr wrap="none" fromWordArt="1">
            <a:prstTxWarp prst="textPlain">
              <a:avLst>
                <a:gd name="adj" fmla="val 50000"/>
              </a:avLst>
            </a:prstTxWarp>
          </a:bodyPr>
          <a:lstStyle/>
          <a:p>
            <a:pPr algn="ctr"/>
            <a:r>
              <a:rPr lang="ru-RU" sz="3600" kern="10">
                <a:ln w="9525">
                  <a:solidFill>
                    <a:srgbClr val="FFFF00"/>
                  </a:solidFill>
                  <a:round/>
                  <a:headEnd/>
                  <a:tailEnd/>
                </a:ln>
                <a:gradFill rotWithShape="1">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effectLst>
                  <a:outerShdw dist="35921" dir="2700000" algn="ctr" rotWithShape="0">
                    <a:srgbClr val="C0C0C0">
                      <a:alpha val="80000"/>
                    </a:srgbClr>
                  </a:outerShdw>
                </a:effectLst>
                <a:latin typeface="Impact"/>
              </a:rPr>
              <a:t>Мы молодежь 21 века,</a:t>
            </a:r>
          </a:p>
          <a:p>
            <a:pPr algn="ctr"/>
            <a:r>
              <a:rPr lang="ru-RU" sz="3600" kern="10">
                <a:ln w="9525">
                  <a:solidFill>
                    <a:srgbClr val="FFFF00"/>
                  </a:solidFill>
                  <a:round/>
                  <a:headEnd/>
                  <a:tailEnd/>
                </a:ln>
                <a:gradFill rotWithShape="1">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effectLst>
                  <a:outerShdw dist="35921" dir="2700000" algn="ctr" rotWithShape="0">
                    <a:srgbClr val="C0C0C0">
                      <a:alpha val="80000"/>
                    </a:srgbClr>
                  </a:outerShdw>
                </a:effectLst>
                <a:latin typeface="Impact"/>
              </a:rPr>
              <a:t> всегда и везде </a:t>
            </a:r>
          </a:p>
          <a:p>
            <a:pPr algn="ctr"/>
            <a:r>
              <a:rPr lang="ru-RU" sz="3600" kern="10">
                <a:ln w="9525">
                  <a:solidFill>
                    <a:srgbClr val="FFFF00"/>
                  </a:solidFill>
                  <a:round/>
                  <a:headEnd/>
                  <a:tailEnd/>
                </a:ln>
                <a:gradFill rotWithShape="1">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effectLst>
                  <a:outerShdw dist="35921" dir="2700000" algn="ctr" rotWithShape="0">
                    <a:srgbClr val="C0C0C0">
                      <a:alpha val="80000"/>
                    </a:srgbClr>
                  </a:outerShdw>
                </a:effectLst>
                <a:latin typeface="Impact"/>
              </a:rPr>
              <a:t>мы </a:t>
            </a:r>
          </a:p>
          <a:p>
            <a:pPr algn="ctr"/>
            <a:r>
              <a:rPr lang="ru-RU" sz="3600" kern="10">
                <a:ln w="9525">
                  <a:solidFill>
                    <a:srgbClr val="FFFF00"/>
                  </a:solidFill>
                  <a:round/>
                  <a:headEnd/>
                  <a:tailEnd/>
                </a:ln>
                <a:gradFill rotWithShape="1">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effectLst>
                  <a:outerShdw dist="35921" dir="2700000" algn="ctr" rotWithShape="0">
                    <a:srgbClr val="C0C0C0">
                      <a:alpha val="80000"/>
                    </a:srgbClr>
                  </a:outerShdw>
                </a:effectLst>
                <a:latin typeface="Impact"/>
              </a:rPr>
              <a:t>добьёмся успеха!</a:t>
            </a:r>
          </a:p>
        </p:txBody>
      </p:sp>
      <p:sp>
        <p:nvSpPr>
          <p:cNvPr id="35848" name="WordArt 8"/>
          <p:cNvSpPr>
            <a:spLocks noChangeArrowheads="1" noChangeShapeType="1" noTextEdit="1"/>
          </p:cNvSpPr>
          <p:nvPr/>
        </p:nvSpPr>
        <p:spPr bwMode="auto">
          <a:xfrm>
            <a:off x="4932363" y="6092825"/>
            <a:ext cx="3086100" cy="571500"/>
          </a:xfrm>
          <a:prstGeom prst="rect">
            <a:avLst/>
          </a:prstGeom>
        </p:spPr>
        <p:txBody>
          <a:bodyPr wrap="none" fromWordArt="1">
            <a:prstTxWarp prst="textPlain">
              <a:avLst>
                <a:gd name="adj" fmla="val 50000"/>
              </a:avLst>
            </a:prstTxWarp>
          </a:bodyPr>
          <a:lstStyle/>
          <a:p>
            <a:pPr algn="ctr"/>
            <a:r>
              <a:rPr lang="ru-RU" sz="3600" kern="10">
                <a:ln w="9525">
                  <a:solidFill>
                    <a:srgbClr val="FFFF00"/>
                  </a:solidFill>
                  <a:round/>
                  <a:headEnd/>
                  <a:tailEnd/>
                </a:ln>
                <a:gradFill rotWithShape="0">
                  <a:gsLst>
                    <a:gs pos="0">
                      <a:srgbClr val="000082"/>
                    </a:gs>
                    <a:gs pos="15000">
                      <a:srgbClr val="66008F"/>
                    </a:gs>
                    <a:gs pos="32499">
                      <a:srgbClr val="BA0066"/>
                    </a:gs>
                    <a:gs pos="45000">
                      <a:srgbClr val="FF0000"/>
                    </a:gs>
                    <a:gs pos="50000">
                      <a:srgbClr val="FF8200"/>
                    </a:gs>
                    <a:gs pos="55001">
                      <a:srgbClr val="FF0000"/>
                    </a:gs>
                    <a:gs pos="67501">
                      <a:srgbClr val="BA0066"/>
                    </a:gs>
                    <a:gs pos="85000">
                      <a:srgbClr val="66008F"/>
                    </a:gs>
                    <a:gs pos="100000">
                      <a:srgbClr val="000082"/>
                    </a:gs>
                  </a:gsLst>
                  <a:lin ang="5400000" scaled="1"/>
                </a:gradFill>
                <a:effectLst>
                  <a:outerShdw dist="35921" dir="2700000" algn="ctr" rotWithShape="0">
                    <a:srgbClr val="C0C0C0">
                      <a:alpha val="80000"/>
                    </a:srgbClr>
                  </a:outerShdw>
                </a:effectLst>
                <a:latin typeface="Impact"/>
              </a:rPr>
              <a:t>ХОЗЯЕВА ЗЕМЛИ!</a:t>
            </a:r>
          </a:p>
        </p:txBody>
      </p:sp>
    </p:spTree>
    <p:extLst>
      <p:ext uri="{BB962C8B-B14F-4D97-AF65-F5344CB8AC3E}">
        <p14:creationId xmlns:p14="http://schemas.microsoft.com/office/powerpoint/2010/main" xmlns="" val="186956065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nodeType="afterEffect">
                                  <p:stCondLst>
                                    <p:cond delay="0"/>
                                  </p:stCondLst>
                                  <p:childTnLst>
                                    <p:set>
                                      <p:cBhvr>
                                        <p:cTn id="6" dur="1" fill="hold">
                                          <p:stCondLst>
                                            <p:cond delay="0"/>
                                          </p:stCondLst>
                                        </p:cTn>
                                        <p:tgtEl>
                                          <p:spTgt spid="35844"/>
                                        </p:tgtEl>
                                        <p:attrNameLst>
                                          <p:attrName>style.visibility</p:attrName>
                                        </p:attrNameLst>
                                      </p:cBhvr>
                                      <p:to>
                                        <p:strVal val="visible"/>
                                      </p:to>
                                    </p:set>
                                    <p:animEffect transition="in" filter="fade">
                                      <p:cBhvr>
                                        <p:cTn id="7" dur="2000"/>
                                        <p:tgtEl>
                                          <p:spTgt spid="35844"/>
                                        </p:tgtEl>
                                      </p:cBhvr>
                                    </p:animEffect>
                                    <p:anim calcmode="lin" valueType="num">
                                      <p:cBhvr>
                                        <p:cTn id="8" dur="2000" fill="hold"/>
                                        <p:tgtEl>
                                          <p:spTgt spid="35844"/>
                                        </p:tgtEl>
                                        <p:attrNameLst>
                                          <p:attrName>style.rotation</p:attrName>
                                        </p:attrNameLst>
                                      </p:cBhvr>
                                      <p:tavLst>
                                        <p:tav tm="0">
                                          <p:val>
                                            <p:fltVal val="720"/>
                                          </p:val>
                                        </p:tav>
                                        <p:tav tm="100000">
                                          <p:val>
                                            <p:fltVal val="0"/>
                                          </p:val>
                                        </p:tav>
                                      </p:tavLst>
                                    </p:anim>
                                    <p:anim calcmode="lin" valueType="num">
                                      <p:cBhvr>
                                        <p:cTn id="9" dur="2000" fill="hold"/>
                                        <p:tgtEl>
                                          <p:spTgt spid="35844"/>
                                        </p:tgtEl>
                                        <p:attrNameLst>
                                          <p:attrName>ppt_h</p:attrName>
                                        </p:attrNameLst>
                                      </p:cBhvr>
                                      <p:tavLst>
                                        <p:tav tm="0">
                                          <p:val>
                                            <p:fltVal val="0"/>
                                          </p:val>
                                        </p:tav>
                                        <p:tav tm="100000">
                                          <p:val>
                                            <p:strVal val="#ppt_h"/>
                                          </p:val>
                                        </p:tav>
                                      </p:tavLst>
                                    </p:anim>
                                    <p:anim calcmode="lin" valueType="num">
                                      <p:cBhvr>
                                        <p:cTn id="10" dur="2000" fill="hold"/>
                                        <p:tgtEl>
                                          <p:spTgt spid="3584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1224870127_sk002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63838"/>
            <a:ext cx="9144000" cy="12530138"/>
          </a:xfrm>
          <a:prstGeom prst="rect">
            <a:avLst/>
          </a:prstGeom>
          <a:noFill/>
          <a:extLst>
            <a:ext uri="{909E8E84-426E-40DD-AFC4-6F175D3DCCD1}">
              <a14:hiddenFill xmlns:a14="http://schemas.microsoft.com/office/drawing/2010/main" xmlns="">
                <a:solidFill>
                  <a:srgbClr val="FFFFFF"/>
                </a:solidFill>
              </a14:hiddenFill>
            </a:ext>
          </a:extLst>
        </p:spPr>
      </p:pic>
      <p:sp>
        <p:nvSpPr>
          <p:cNvPr id="8197" name="WordArt 5"/>
          <p:cNvSpPr>
            <a:spLocks noChangeArrowheads="1" noChangeShapeType="1" noTextEdit="1"/>
          </p:cNvSpPr>
          <p:nvPr/>
        </p:nvSpPr>
        <p:spPr bwMode="auto">
          <a:xfrm>
            <a:off x="1619672" y="404813"/>
            <a:ext cx="6768752" cy="1656035"/>
          </a:xfrm>
          <a:prstGeom prst="rect">
            <a:avLst/>
          </a:prstGeom>
        </p:spPr>
        <p:txBody>
          <a:bodyPr wrap="none" fromWordArt="1">
            <a:prstTxWarp prst="textPlain">
              <a:avLst>
                <a:gd name="adj" fmla="val 52061"/>
              </a:avLst>
            </a:prstTxWarp>
          </a:bodyPr>
          <a:lstStyle/>
          <a:p>
            <a:pPr algn="ctr"/>
            <a:r>
              <a:rPr lang="ru-RU" sz="3600" kern="10" dirty="0" err="1"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Безне</a:t>
            </a:r>
            <a:r>
              <a:rPr lang="ru-RU" sz="3200" b="1" kern="10" dirty="0" err="1"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Ң</a:t>
            </a:r>
            <a:r>
              <a:rPr lang="ru-RU" sz="3600" kern="10" dirty="0"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 </a:t>
            </a:r>
            <a:r>
              <a:rPr lang="ru-RU" sz="3600" kern="10" dirty="0" err="1"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сыйныф</a:t>
            </a:r>
            <a:endParaRPr lang="ru-RU" sz="3600" kern="10" dirty="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endParaRPr>
          </a:p>
        </p:txBody>
      </p:sp>
    </p:spTree>
    <p:extLst>
      <p:ext uri="{BB962C8B-B14F-4D97-AF65-F5344CB8AC3E}">
        <p14:creationId xmlns:p14="http://schemas.microsoft.com/office/powerpoint/2010/main" xmlns="" val="293390691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8197"/>
                                        </p:tgtEl>
                                        <p:attrNameLst>
                                          <p:attrName>style.visibility</p:attrName>
                                        </p:attrNameLst>
                                      </p:cBhvr>
                                      <p:to>
                                        <p:strVal val="visible"/>
                                      </p:to>
                                    </p:set>
                                    <p:anim calcmode="lin" valueType="num">
                                      <p:cBhvr>
                                        <p:cTn id="7" dur="1000" fill="hold"/>
                                        <p:tgtEl>
                                          <p:spTgt spid="8197"/>
                                        </p:tgtEl>
                                        <p:attrNameLst>
                                          <p:attrName>ppt_w</p:attrName>
                                        </p:attrNameLst>
                                      </p:cBhvr>
                                      <p:tavLst>
                                        <p:tav tm="0">
                                          <p:val>
                                            <p:fltVal val="0"/>
                                          </p:val>
                                        </p:tav>
                                        <p:tav tm="100000">
                                          <p:val>
                                            <p:strVal val="#ppt_w"/>
                                          </p:val>
                                        </p:tav>
                                      </p:tavLst>
                                    </p:anim>
                                    <p:anim calcmode="lin" valueType="num">
                                      <p:cBhvr>
                                        <p:cTn id="8" dur="1000" fill="hold"/>
                                        <p:tgtEl>
                                          <p:spTgt spid="8197"/>
                                        </p:tgtEl>
                                        <p:attrNameLst>
                                          <p:attrName>ppt_h</p:attrName>
                                        </p:attrNameLst>
                                      </p:cBhvr>
                                      <p:tavLst>
                                        <p:tav tm="0">
                                          <p:val>
                                            <p:fltVal val="0"/>
                                          </p:val>
                                        </p:tav>
                                        <p:tav tm="100000">
                                          <p:val>
                                            <p:strVal val="#ppt_h"/>
                                          </p:val>
                                        </p:tav>
                                      </p:tavLst>
                                    </p:anim>
                                    <p:anim calcmode="lin" valueType="num">
                                      <p:cBhvr>
                                        <p:cTn id="9" dur="1000" fill="hold"/>
                                        <p:tgtEl>
                                          <p:spTgt spid="8197"/>
                                        </p:tgtEl>
                                        <p:attrNameLst>
                                          <p:attrName>style.rotation</p:attrName>
                                        </p:attrNameLst>
                                      </p:cBhvr>
                                      <p:tavLst>
                                        <p:tav tm="0">
                                          <p:val>
                                            <p:fltVal val="90"/>
                                          </p:val>
                                        </p:tav>
                                        <p:tav tm="100000">
                                          <p:val>
                                            <p:fltVal val="0"/>
                                          </p:val>
                                        </p:tav>
                                      </p:tavLst>
                                    </p:anim>
                                    <p:animEffect transition="in" filter="fade">
                                      <p:cBhvr>
                                        <p:cTn id="10" dur="1000"/>
                                        <p:tgtEl>
                                          <p:spTgt spid="8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стин">
  <a:themeElements>
    <a:clrScheme name="Остин">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Остин">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Остин">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146</TotalTime>
  <Words>302</Words>
  <Application>Microsoft Office PowerPoint</Application>
  <PresentationFormat>Экран (4:3)</PresentationFormat>
  <Paragraphs>106</Paragraphs>
  <Slides>30</Slides>
  <Notes>0</Notes>
  <HiddenSlides>0</HiddenSlides>
  <MMClips>2</MMClips>
  <ScaleCrop>false</ScaleCrop>
  <HeadingPairs>
    <vt:vector size="6" baseType="variant">
      <vt:variant>
        <vt:lpstr>Тема</vt:lpstr>
      </vt:variant>
      <vt:variant>
        <vt:i4>1</vt:i4>
      </vt:variant>
      <vt:variant>
        <vt:lpstr>Внедренные серверы OLE</vt:lpstr>
      </vt:variant>
      <vt:variant>
        <vt:i4>2</vt:i4>
      </vt:variant>
      <vt:variant>
        <vt:lpstr>Заголовки слайдов</vt:lpstr>
      </vt:variant>
      <vt:variant>
        <vt:i4>30</vt:i4>
      </vt:variant>
    </vt:vector>
  </HeadingPairs>
  <TitlesOfParts>
    <vt:vector size="33" baseType="lpstr">
      <vt:lpstr>Остин</vt:lpstr>
      <vt:lpstr>Лист</vt:lpstr>
      <vt:lpstr>Диаграмма</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Гаилә чылбыры   Син бит минем әнием, Ә мин синең бәбиең. Синең дә,әнием,бар бит Әтиең һәм әниең.   Синең әти-ул дәү әти, Дәү әнием-әниең. Дәү әниең була миңа Минем олы әбием.   Бу чылбырның очына Чыгып булмый һич тә, Төннәр буе санасаң да, Иртәсен дә,кич тә.   Ничек кенә булмасын Әни була бер генә. Теләп калам сиңа,әни, Якты,матур көн генә.</vt:lpstr>
      <vt:lpstr>Слайд 28</vt:lpstr>
      <vt:lpstr>Слайд 29</vt:lpstr>
      <vt:lpstr>Слайд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Эльмира</dc:creator>
  <cp:lastModifiedBy>учитель</cp:lastModifiedBy>
  <cp:revision>22</cp:revision>
  <dcterms:created xsi:type="dcterms:W3CDTF">2011-10-17T18:40:46Z</dcterms:created>
  <dcterms:modified xsi:type="dcterms:W3CDTF">2011-12-15T04:33:11Z</dcterms:modified>
</cp:coreProperties>
</file>